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147474201" r:id="rId3"/>
    <p:sldId id="2147474226" r:id="rId4"/>
    <p:sldId id="2147474203" r:id="rId5"/>
    <p:sldId id="2147474225" r:id="rId6"/>
    <p:sldId id="2147474212" r:id="rId7"/>
    <p:sldId id="2147474211" r:id="rId8"/>
    <p:sldId id="2147474213" r:id="rId9"/>
    <p:sldId id="2147474215" r:id="rId10"/>
    <p:sldId id="2147474214" r:id="rId11"/>
    <p:sldId id="2147474227" r:id="rId12"/>
    <p:sldId id="2147474228" r:id="rId13"/>
    <p:sldId id="2147474229" r:id="rId14"/>
    <p:sldId id="2147474236" r:id="rId15"/>
    <p:sldId id="2147474231" r:id="rId16"/>
    <p:sldId id="2147474160" r:id="rId17"/>
    <p:sldId id="2147474233" r:id="rId18"/>
    <p:sldId id="2147474232" r:id="rId19"/>
    <p:sldId id="2147474235" r:id="rId20"/>
  </p:sldIdLst>
  <p:sldSz cx="12192000" cy="6858000"/>
  <p:notesSz cx="6889750" cy="1002188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66916" autoAdjust="0"/>
  </p:normalViewPr>
  <p:slideViewPr>
    <p:cSldViewPr snapToGrid="0">
      <p:cViewPr varScale="1">
        <p:scale>
          <a:sx n="56" d="100"/>
          <a:sy n="56" d="100"/>
        </p:scale>
        <p:origin x="172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31109FC5-A7CC-4721-AD46-F3775A5B673A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8976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519056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902598" y="9519056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EE7866BA-EE10-49B3-BE43-C5EDC0FBA8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2589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66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4715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0011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4810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sz="1300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004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1300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099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2135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4564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3468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0983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4742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9309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592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0656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2503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0942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7825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866BA-EE10-49B3-BE43-C5EDC0FBA8FD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7357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60B9AF-1E00-83D0-2F14-12BC20BCA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B878CA9-FAD8-4455-C9CB-4810E92F4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7C1B0B-C320-2A3F-2405-6B6FC587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C54B3-888D-428C-AAB2-A57395BA7837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4DD0D30-FA0F-DB21-7C9A-FEB780A9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925325-6BC1-0455-57B1-C32111A1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741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A34A69-9BC2-FA81-0516-4D8E340F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994547C-38BF-C505-DC73-11325A490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B404CDC-E90D-D75E-549C-56B760AB7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569D9-E4A6-43DE-AB8F-F72153E1B5D4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AC53DC2-DF72-C588-87D1-A73B0D6C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323B10-BDAA-AA1B-D564-D8805827F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867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323225-D0D8-A8CE-1408-EE6CF0D79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B8BD35B-DE5E-6945-683A-DC0AA0471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D7D7821-5AD3-2310-7EAF-6D5DFF62F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806-A529-45CF-80EC-79F81BEE17E4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B1051A0-BDC8-0A1C-3AA5-3B7FB211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798CA2-C28D-E4E9-C1BD-B5ADC683C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34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5A3B19-6C05-C2F2-742C-3BF3C86B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B1027D-099B-955B-452F-E2E8C65297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D394614-D6C3-1A18-F4CF-8C5FF3B42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4E82BE0-398E-F7EA-63FD-372E8198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8F05-DE97-4426-813F-EE6AA2FA95C6}" type="datetime1">
              <a:rPr lang="hu-HU" smtClean="0"/>
              <a:t>2026. 09. 17.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8598A71-7B6D-B23A-26CA-C3D4EE84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0DE326E-0D41-D684-DE15-2E8E9FD7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0610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C699FE-98D8-13CE-D947-0E81BF07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9D64CFB-1434-4CA5-E57C-C04DC1199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FFA39F8-C172-915E-D059-BCE8E05DA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277832F-F643-2ECF-3E3A-2729E43C6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F862159-C04F-FCEA-695C-A8A85AD2A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8B2F617-C01F-FB6A-C74C-54E5AD3F1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1E4C3-E42D-4471-B0AE-0F6E0FFC6F00}" type="datetime1">
              <a:rPr lang="hu-HU" smtClean="0"/>
              <a:t>2026. 09. 17.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41378DD-2038-38CB-323D-5DCEE48D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4F354D9-22E9-07C8-C8E2-D1155869B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593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92DF94-5E5E-EC4E-7B27-49A2E416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35575AC-FDFD-C50B-17F4-AAD4255E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AC1C6-E873-428B-8AF4-033D11781B12}" type="datetime1">
              <a:rPr lang="hu-HU" smtClean="0"/>
              <a:t>2026. 09. 17.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85751EC-B1FA-B9C5-8EDA-045F31DA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36FE90B-2BE9-80E9-632D-98536F4CD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5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1F441D6-5821-5D36-EF10-28DF4D560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0ABFE-F590-4B65-9F35-ED81CFF1418F}" type="datetime1">
              <a:rPr lang="hu-HU" smtClean="0"/>
              <a:t>2026. 09. 17.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9435522E-2138-0BB3-39C9-E03EF8973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7DE781D-B720-B4A7-57C9-C80044A7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117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85884E-4828-6D84-5EAF-01EDA2B3F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158A6E-0BAF-9C3F-1CC8-E80F1E1B2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BA6D757-A8C8-01BA-0A7F-23D104B29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144BE0F-1023-7E2C-B79E-CE999524A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099E-8122-4C63-8006-C2E86BE5AD86}" type="datetime1">
              <a:rPr lang="hu-HU" smtClean="0"/>
              <a:t>2026. 09. 17.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62C733B-77A7-6229-238F-779F8E415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4426624-34FA-80EF-8E84-E22A55FF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656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A7E791-8E26-D830-DE31-35797C777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74D864C-AE9A-AD29-639D-F2C9D265A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BC0983-E3F2-910B-F06E-F5A3CB234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8314B46-2621-F9D3-F667-88B0E2DC6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C090-AFFE-4B17-A6E0-52004244EDD0}" type="datetime1">
              <a:rPr lang="hu-HU" smtClean="0"/>
              <a:t>2026. 09. 17.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533AF75-7A43-9EC2-758A-D00CF65E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C472390-6C09-94D4-0C2E-FDEBC5EE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8269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3E5738-257C-8412-C6DE-201AAE60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2ABF196-88BC-C852-ED8C-102212E8A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375B30B-CDAC-4A4A-648B-9AA7C534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54290-2834-45DD-98D0-D51BCA09996D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9732C4F-12C8-2E97-25B3-CE50BE399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0ADD7D-6485-8D19-85F4-DC8C0D3DA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543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A65A944-9F33-F0EC-D070-8760DA3DD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7358222-54E1-510F-8B7F-3122BC9A8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7CF8435-01A7-DB24-A590-245A518A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EAF25-FE13-4081-AD8C-025F021191AC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6CE45FC-02C8-8091-7424-A0412B175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5B2BC7F-D8A0-45C5-087F-FB11E19B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3821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712AF-0CE9-4F15-997D-704D5EF06D80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églalap 6"/>
          <p:cNvSpPr/>
          <p:nvPr userDrawn="1"/>
        </p:nvSpPr>
        <p:spPr>
          <a:xfrm>
            <a:off x="0" y="-1"/>
            <a:ext cx="12192000" cy="6904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65053"/>
            <a:ext cx="12192001" cy="63898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6" y="606808"/>
            <a:ext cx="3494314" cy="94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30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E1581-6BA6-4117-BBD8-CA92C18A439E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7090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B6F2-1977-403F-896A-AB8430BCC085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6486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923-BC71-4BD0-9C7D-1F6E1BEA8EB8}" type="datetime1">
              <a:rPr lang="hu-HU" smtClean="0"/>
              <a:t>2026. 09. 17.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9939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21AF-5E8E-46DD-9170-87BDD5EA4907}" type="datetime1">
              <a:rPr lang="hu-HU" smtClean="0"/>
              <a:t>2026. 09. 17.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8732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6FF1-40F1-4C9A-A1C5-A608A7BFEAB4}" type="datetime1">
              <a:rPr lang="hu-HU" smtClean="0"/>
              <a:t>2026. 09. 17.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6018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CC8C4-9065-4914-9F37-050D50D0B9A1}" type="datetime1">
              <a:rPr lang="hu-HU" smtClean="0"/>
              <a:t>2026. 09. 17.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8325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7D96-EB51-4639-A005-3E62B0B3FA06}" type="datetime1">
              <a:rPr lang="hu-HU" smtClean="0"/>
              <a:t>2026. 09. 17.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6485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F871E-A5A2-4CC2-A35E-64782392F1B2}" type="datetime1">
              <a:rPr lang="hu-HU" smtClean="0"/>
              <a:t>2026. 09. 17.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1223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BFDC-BAD3-4408-9200-D0477353C24F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5621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223DB-BF34-479E-9658-8E4A0E18C4A5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845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190A855-2353-BDDB-A5D5-B8DFA044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3105FA8-C2D4-E3D8-4D18-2B8BDE659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D7B53A9-71D0-C68C-3778-A0AB31421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87EEA3-8791-4DAB-BA27-DD96F956C49B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CC80849-77E8-F5D1-E044-A292D42AF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4600F72-06EE-7236-676C-5907B3DE5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B99B6-F391-4E51-BC50-BF55248760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782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247D4-F7CA-4719-9096-E43E28BC89A9}" type="datetime1">
              <a:rPr lang="hu-HU" smtClean="0"/>
              <a:t>2026. 09. 17.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46281"/>
            <a:ext cx="12192001" cy="63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5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5E082D-76DA-BDDC-8E4E-61F38C830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C8B8BB2C-8E2E-5209-A3EC-E380196DF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32" y="0"/>
            <a:ext cx="12260632" cy="6858000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AB13A91-A5F5-3686-0F95-62015BEB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7403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6175BD-A7FA-64CE-D22F-1D77A1F41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F0CB190-0D93-51D3-438D-EBDB51FEE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792686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6625D65-8053-3FF4-7E46-9B6701506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064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00E857-4AA5-07F7-B260-83A7065E2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D80B9B5-DF08-3914-1D1D-93C5AD4C6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</p:spPr>
      </p:pic>
      <p:sp>
        <p:nvSpPr>
          <p:cNvPr id="6" name="AutoShape 2" descr="Az egészségügyi szakdolgozói hiány kulcselemei">
            <a:extLst>
              <a:ext uri="{FF2B5EF4-FFF2-40B4-BE49-F238E27FC236}">
                <a16:creationId xmlns:a16="http://schemas.microsoft.com/office/drawing/2014/main" id="{CD92BFEE-3E67-0746-318E-E3107E3D6B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1EF8D790-4666-962D-DF32-3A630EC3D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78354C3-9469-4FEC-E290-83C184F8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6261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42F993-8B2A-7A35-8EFF-BF4CA9CA5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CCE64DE-F186-6585-1157-17398AE2F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" y="0"/>
            <a:ext cx="12160898" cy="6792686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251B793-25C9-9D43-D49C-93802E7F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81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068B80-27C4-AC27-2C9C-42B13B53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6E15390-854A-1ABE-1A69-9664D2DE5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A6B52A5-E970-A538-DB77-5AC8E0C98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A76900-837F-274A-D422-ABD09C62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614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12CA58-1DD2-6918-648F-7A2BB224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DF15696-0042-FC98-924E-FAA0B47E9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9A70331-37F1-1362-8E0C-994333B39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2433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F3ECEE-BB70-FC75-E8F3-6CB68D246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DFBB025-E774-F0C6-D547-FEB7F8350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F3CDE33-57B6-52A5-F8BE-DD0540F3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9730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02CA5C-FC90-6DBA-E9D7-4BA466A8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C081FEF-B473-6DC6-1B59-0F302895C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14" y="1"/>
            <a:ext cx="12257314" cy="6858000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AAEE0A3-AE68-D1BB-8A0D-F86B1370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192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57ADD2-FA8C-85BB-DA49-FAFEA4C3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BBBA82B-5312-EBEC-685F-BDBCED5AEF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D9DCBD0-D636-E459-51E4-536C8F0C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9932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D412BC-48AF-5933-547B-5A3CCCDD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1963DFB-5459-4457-0B0F-1FB0F7FEC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0465" cy="6858000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2321DA5-4350-52F8-2A92-8DF6601EF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2350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B7BB8C-53DC-58AC-5D04-0FB3F9B8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908E9B7-3A80-07B5-F74B-9AADE82FE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20464" cy="6825343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C94ED81-02E7-6489-B0E1-C184C7B99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605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AC9CF0-0490-4D6D-7C9A-47EF4FB24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1622A8E-DC4E-A630-5727-7E7F15BF6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14"/>
            <a:ext cx="12192000" cy="6792686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E8BA685-2715-540E-6FD4-64FCA404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1803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9EFFF0-8FDE-45CE-B96B-B7A5B116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AB3596C-E49E-9B49-84AD-58D91B0DA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310"/>
            <a:ext cx="12192000" cy="6699380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4EAE3B0-4875-AD1A-D4A7-0AAC3E31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1900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7DA5D5-289A-98B5-E34E-A104DF3D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57FDC2E-FE67-22CE-4F55-CBFC9E86E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8FE1D04-C51D-EE13-0B99-A295ADBE2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3907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F45802-BE96-680C-A391-1FF8D4FA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1F423CB-17C7-50BC-7077-45B02245D5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07119" cy="685800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D0AACA0-40FC-2F1B-FB80-7A5488364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5836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1C232B-5DE7-F139-E044-4B02C224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1E4827C-2190-F388-118E-BBB59DC18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C750809-C990-FE33-5642-0B4F2BEC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3544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77D09F7-CD35-CDDC-0D95-C1CBAE139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E18C0FA-5663-A804-97F0-895F3CBA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418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EA32763-A67A-BF39-5391-DCB33CE1E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6DFE92F-372A-0FB9-32DF-2648028C8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B99B6-F391-4E51-BC50-BF552487607F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4323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7859</TotalTime>
  <Words>36</Words>
  <Application>Microsoft Office PowerPoint</Application>
  <PresentationFormat>Szélesvásznú</PresentationFormat>
  <Paragraphs>36</Paragraphs>
  <Slides>18</Slides>
  <Notes>18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Office-téma</vt:lpstr>
      <vt:lpstr>1_Office-téma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Kun József 4</dc:creator>
  <cp:lastModifiedBy>Papp Orsolya</cp:lastModifiedBy>
  <cp:revision>55</cp:revision>
  <cp:lastPrinted>2026-09-16T18:34:46Z</cp:lastPrinted>
  <dcterms:created xsi:type="dcterms:W3CDTF">2026-09-03T12:03:40Z</dcterms:created>
  <dcterms:modified xsi:type="dcterms:W3CDTF">2026-09-17T11:09:03Z</dcterms:modified>
</cp:coreProperties>
</file>