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58" r:id="rId5"/>
    <p:sldId id="260" r:id="rId6"/>
    <p:sldId id="263" r:id="rId7"/>
    <p:sldId id="262" r:id="rId8"/>
    <p:sldId id="264" r:id="rId9"/>
    <p:sldId id="330" r:id="rId10"/>
    <p:sldId id="332" r:id="rId11"/>
    <p:sldId id="323" r:id="rId12"/>
    <p:sldId id="324" r:id="rId13"/>
    <p:sldId id="325" r:id="rId14"/>
    <p:sldId id="331" r:id="rId1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408C"/>
    <a:srgbClr val="0A5F5A"/>
    <a:srgbClr val="F7791D"/>
    <a:srgbClr val="D0EBFF"/>
    <a:srgbClr val="D7F2ED"/>
    <a:srgbClr val="0084A3"/>
    <a:srgbClr val="1E81CE"/>
    <a:srgbClr val="F0FAFF"/>
    <a:srgbClr val="EFC4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929F9F4-4A8F-4326-A1B4-22849713DDAB}" styleName="Dark Style 1 –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–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55" autoAdjust="0"/>
    <p:restoredTop sz="81371"/>
  </p:normalViewPr>
  <p:slideViewPr>
    <p:cSldViewPr snapToGrid="0">
      <p:cViewPr varScale="1">
        <p:scale>
          <a:sx n="93" d="100"/>
          <a:sy n="93" d="100"/>
        </p:scale>
        <p:origin x="10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rPr>
              <a:t>ORVOS | </a:t>
            </a:r>
            <a:r>
              <a:rPr lang="hu-HU" sz="1400" b="1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rPr>
              <a:t>Gasztroenterológia</a:t>
            </a:r>
            <a:r>
              <a:rPr lang="hu-HU" sz="1400" b="1" dirty="0"/>
              <a:t> | </a:t>
            </a:r>
            <a:r>
              <a:rPr lang="hu-HU" sz="14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rPr>
              <a:t>II</a:t>
            </a:r>
            <a:r>
              <a:rPr lang="hu-HU" sz="1400" b="1" dirty="0"/>
              <a:t>.</a:t>
            </a:r>
            <a:r>
              <a:rPr lang="hu-HU" sz="1400" b="1" baseline="0" dirty="0"/>
              <a:t> b progresszivitási szint</a:t>
            </a:r>
            <a:endParaRPr lang="hu-HU" sz="1400" b="1" dirty="0"/>
          </a:p>
        </c:rich>
      </c:tx>
      <c:layout>
        <c:manualLayout>
          <c:xMode val="edge"/>
          <c:yMode val="edge"/>
          <c:x val="0.11896238651102464"/>
          <c:y val="6.22725421476345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8.2061644045467078E-2"/>
          <c:y val="0.11232608524131836"/>
          <c:w val="0.90096865732794984"/>
          <c:h val="0.83930831267859152"/>
        </c:manualLayout>
      </c:layout>
      <c:lineChart>
        <c:grouping val="standard"/>
        <c:varyColors val="0"/>
        <c:ser>
          <c:idx val="0"/>
          <c:order val="0"/>
          <c:tx>
            <c:strRef>
              <c:f>gasztro!$F$2</c:f>
              <c:strCache>
                <c:ptCount val="1"/>
                <c:pt idx="0">
                  <c:v>Országos átlaghoz mért ORVOS terhelés (%)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/>
              </a:solidFill>
              <a:ln w="1270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3339962006386163E-2"/>
                  <c:y val="6.2775488084619649E-2"/>
                </c:manualLayout>
              </c:layout>
              <c:tx>
                <c:rich>
                  <a:bodyPr/>
                  <a:lstStyle/>
                  <a:p>
                    <a:fld id="{F9FAC64C-DD8F-D345-8FC6-D6D17AF380E2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3D8C-024D-8956-FDD3068E38B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AF9DDB3-558A-764C-80EB-90E70D40BE28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3D8C-024D-8956-FDD3068E38B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0F30FDD-8E52-5A42-9A06-A9DC625CE6B9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3D8C-024D-8956-FDD3068E38B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F8C77A6-029F-F24E-B899-FCB420C09335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3D8C-024D-8956-FDD3068E38B9}"/>
                </c:ext>
              </c:extLst>
            </c:dLbl>
            <c:dLbl>
              <c:idx val="4"/>
              <c:layout>
                <c:manualLayout>
                  <c:x val="-3.8021421931207305E-2"/>
                  <c:y val="5.1100389530010636E-2"/>
                </c:manualLayout>
              </c:layout>
              <c:tx>
                <c:rich>
                  <a:bodyPr/>
                  <a:lstStyle/>
                  <a:p>
                    <a:fld id="{58488986-0493-A945-9B1C-CC296C22F01E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3D8C-024D-8956-FDD3068E38B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104C3F24-F70F-8149-9514-B6EB549999CE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3D8C-024D-8956-FDD3068E38B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2C30E27-AB07-C94F-AA6C-67C7EAC7DC2E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3D8C-024D-8956-FDD3068E38B9}"/>
                </c:ext>
              </c:extLst>
            </c:dLbl>
            <c:dLbl>
              <c:idx val="7"/>
              <c:layout>
                <c:manualLayout>
                  <c:x val="-3.3339962006386163E-2"/>
                  <c:y val="-7.4406919932036214E-2"/>
                </c:manualLayout>
              </c:layout>
              <c:tx>
                <c:rich>
                  <a:bodyPr/>
                  <a:lstStyle/>
                  <a:p>
                    <a:fld id="{D0796B64-DA9C-A445-B706-4BFF29DF73CA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3D8C-024D-8956-FDD3068E38B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BB3E5445-0A82-3C45-9558-02015272A4AF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3D8C-024D-8956-FDD3068E38B9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22F7BBBC-9D7A-F146-A362-8533B2B39A88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3D8C-024D-8956-FDD3068E38B9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51125423-6F5B-0444-9EEA-2A8F5FA65BAD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3D8C-024D-8956-FDD3068E38B9}"/>
                </c:ext>
              </c:extLst>
            </c:dLbl>
            <c:dLbl>
              <c:idx val="11"/>
              <c:layout>
                <c:manualLayout>
                  <c:x val="-3.7446505800088924E-2"/>
                  <c:y val="-5.6894272100122809E-2"/>
                </c:manualLayout>
              </c:layout>
              <c:tx>
                <c:rich>
                  <a:bodyPr/>
                  <a:lstStyle/>
                  <a:p>
                    <a:fld id="{083E47AC-8BEF-E54D-BF74-CCFD642004C5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3D8C-024D-8956-FDD3068E38B9}"/>
                </c:ext>
              </c:extLst>
            </c:dLbl>
            <c:dLbl>
              <c:idx val="12"/>
              <c:layout>
                <c:manualLayout>
                  <c:x val="-2.5126874418980639E-2"/>
                  <c:y val="4.5262840252706021E-2"/>
                </c:manualLayout>
              </c:layout>
              <c:tx>
                <c:rich>
                  <a:bodyPr/>
                  <a:lstStyle/>
                  <a:p>
                    <a:fld id="{FC51FE1D-AC80-3541-8741-931BBA10F3A4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3D8C-024D-8956-FDD3068E38B9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F782C4E4-A421-034E-B657-85DCC6C16CB7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3D8C-024D-8956-FDD3068E38B9}"/>
                </c:ext>
              </c:extLst>
            </c:dLbl>
            <c:dLbl>
              <c:idx val="14"/>
              <c:layout>
                <c:manualLayout>
                  <c:x val="-4.3606321490643064E-2"/>
                  <c:y val="-3.9381624268209299E-2"/>
                </c:manualLayout>
              </c:layout>
              <c:tx>
                <c:rich>
                  <a:bodyPr/>
                  <a:lstStyle/>
                  <a:p>
                    <a:fld id="{7F34F4C6-6ACE-FB49-A9DF-C2B8A7B444E4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3D8C-024D-8956-FDD3068E38B9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3995B5E6-569C-FF48-BBD1-7F919C462260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3D8C-024D-8956-FDD3068E38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5B9BD5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val>
            <c:numRef>
              <c:f>gasztro!$F$3:$F$18</c:f>
              <c:numCache>
                <c:formatCode>_-* #\ ##0.0_-;\-* #\ ##0.0_-;_-* "-"??_-;_-@_-</c:formatCode>
                <c:ptCount val="16"/>
                <c:pt idx="0">
                  <c:v>86.94912464695328</c:v>
                </c:pt>
                <c:pt idx="1">
                  <c:v>208.43362784901481</c:v>
                </c:pt>
                <c:pt idx="2">
                  <c:v>141.73982426491631</c:v>
                </c:pt>
                <c:pt idx="3">
                  <c:v>161.76966449513705</c:v>
                </c:pt>
                <c:pt idx="4">
                  <c:v>83.229379038327906</c:v>
                </c:pt>
                <c:pt idx="5">
                  <c:v>218.32962341471264</c:v>
                </c:pt>
                <c:pt idx="6">
                  <c:v>145.10790662589548</c:v>
                </c:pt>
                <c:pt idx="7">
                  <c:v>91.53521076230011</c:v>
                </c:pt>
                <c:pt idx="8">
                  <c:v>128.4515069287537</c:v>
                </c:pt>
                <c:pt idx="9">
                  <c:v>95.838193368851549</c:v>
                </c:pt>
                <c:pt idx="10">
                  <c:v>50.517758609255324</c:v>
                </c:pt>
                <c:pt idx="11">
                  <c:v>17.052465392617705</c:v>
                </c:pt>
                <c:pt idx="12">
                  <c:v>78.778277294479977</c:v>
                </c:pt>
                <c:pt idx="13">
                  <c:v>110.91546682285602</c:v>
                </c:pt>
                <c:pt idx="14">
                  <c:v>110.89392575689911</c:v>
                </c:pt>
                <c:pt idx="15">
                  <c:v>187.02439239781546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gasztro!$B$3:$B$18</c15:sqref>
                        </c15:formulaRef>
                      </c:ext>
                    </c:extLst>
                  </c:multiLvlStrRef>
                </c15:cat>
              </c15:filteredCategoryTitle>
            </c:ext>
            <c:ext xmlns:c15="http://schemas.microsoft.com/office/drawing/2012/chart" uri="{02D57815-91ED-43cb-92C2-25804820EDAC}">
              <c15:datalabelsRange>
                <c15:f>gasztro!$D$3:$D$18</c15:f>
                <c15:dlblRangeCache>
                  <c:ptCount val="16"/>
                  <c:pt idx="0">
                    <c:v> 4,1 </c:v>
                  </c:pt>
                  <c:pt idx="1">
                    <c:v> 2,1 </c:v>
                  </c:pt>
                  <c:pt idx="2">
                    <c:v> 2,3 </c:v>
                  </c:pt>
                  <c:pt idx="3">
                    <c:v> 1,6 </c:v>
                  </c:pt>
                  <c:pt idx="4">
                    <c:v> 14,9 </c:v>
                  </c:pt>
                  <c:pt idx="5">
                    <c:v> 1,5 </c:v>
                  </c:pt>
                  <c:pt idx="6">
                    <c:v> 1,9 </c:v>
                  </c:pt>
                  <c:pt idx="7">
                    <c:v> 4,1 </c:v>
                  </c:pt>
                  <c:pt idx="8">
                    <c:v> 3,2 </c:v>
                  </c:pt>
                  <c:pt idx="9">
                    <c:v> 7,6 </c:v>
                  </c:pt>
                  <c:pt idx="10">
                    <c:v> 2,0 </c:v>
                  </c:pt>
                  <c:pt idx="11">
                    <c:v> 4,0 </c:v>
                  </c:pt>
                  <c:pt idx="12">
                    <c:v> 7,2 </c:v>
                  </c:pt>
                  <c:pt idx="13">
                    <c:v> 5,9 </c:v>
                  </c:pt>
                  <c:pt idx="14">
                    <c:v> 3,1 </c:v>
                  </c:pt>
                  <c:pt idx="15">
                    <c:v> 0,9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0-3D8C-024D-8956-FDD3068E38B9}"/>
            </c:ext>
          </c:extLst>
        </c:ser>
        <c:ser>
          <c:idx val="2"/>
          <c:order val="1"/>
          <c:tx>
            <c:strRef>
              <c:f>gasztro!$M$2</c:f>
              <c:strCache>
                <c:ptCount val="1"/>
                <c:pt idx="0">
                  <c:v>Országos átlag</c:v>
                </c:pt>
              </c:strCache>
            </c:strRef>
          </c:tx>
          <c:spPr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gasztro!$M$3:$M$18</c:f>
              <c:numCache>
                <c:formatCode>#\ ##0_ ;\-#\ ##0\ </c:formatCode>
                <c:ptCount val="1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gasztro!$B$3:$B$18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11-3D8C-024D-8956-FDD3068E38B9}"/>
            </c:ext>
          </c:extLst>
        </c:ser>
        <c:ser>
          <c:idx val="1"/>
          <c:order val="2"/>
          <c:tx>
            <c:v>Korrigált orvos terhelés (%)</c:v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12700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73744349-9E38-934A-B45E-8661F977DDF8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3D8C-024D-8956-FDD3068E38B9}"/>
                </c:ext>
              </c:extLst>
            </c:dLbl>
            <c:dLbl>
              <c:idx val="1"/>
              <c:layout>
                <c:manualLayout>
                  <c:x val="-3.1250798270078005E-2"/>
                  <c:y val="-3.6506516336749374E-2"/>
                </c:manualLayout>
              </c:layout>
              <c:tx>
                <c:rich>
                  <a:bodyPr/>
                  <a:lstStyle/>
                  <a:p>
                    <a:fld id="{AE5B0C8B-3E6C-994E-8376-D1FC1035907C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3D8C-024D-8956-FDD3068E38B9}"/>
                </c:ext>
              </c:extLst>
            </c:dLbl>
            <c:dLbl>
              <c:idx val="2"/>
              <c:layout>
                <c:manualLayout>
                  <c:x val="-3.1250798270078047E-2"/>
                  <c:y val="-3.9425290975401622E-2"/>
                </c:manualLayout>
              </c:layout>
              <c:tx>
                <c:rich>
                  <a:bodyPr/>
                  <a:lstStyle/>
                  <a:p>
                    <a:fld id="{CEEC596C-3E96-6E43-B286-74FE9898ACC1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4-3D8C-024D-8956-FDD3068E38B9}"/>
                </c:ext>
              </c:extLst>
            </c:dLbl>
            <c:dLbl>
              <c:idx val="3"/>
              <c:layout>
                <c:manualLayout>
                  <c:x val="-3.1250798270078005E-2"/>
                  <c:y val="-3.358774169809723E-2"/>
                </c:manualLayout>
              </c:layout>
              <c:tx>
                <c:rich>
                  <a:bodyPr/>
                  <a:lstStyle/>
                  <a:p>
                    <a:fld id="{9DD9ACB4-4C87-2F49-9DF7-03AFAC3A8970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3D8C-024D-8956-FDD3068E38B9}"/>
                </c:ext>
              </c:extLst>
            </c:dLbl>
            <c:dLbl>
              <c:idx val="4"/>
              <c:layout>
                <c:manualLayout>
                  <c:x val="-3.3710514815811325E-2"/>
                  <c:y val="0.13561086824666849"/>
                </c:manualLayout>
              </c:layout>
              <c:tx>
                <c:rich>
                  <a:bodyPr/>
                  <a:lstStyle/>
                  <a:p>
                    <a:fld id="{6CDDAE47-8930-0441-9F70-B17223C6F31A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6-3D8C-024D-8956-FDD3068E38B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A55EC7CD-87F4-9F4D-8D10-FE00DC3C5269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3D8C-024D-8956-FDD3068E38B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B942C111-2CCB-5042-854F-F3FF3C9D70F6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3D8C-024D-8956-FDD3068E38B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EEBCD3C0-986F-CE4B-95BF-42BBAB8AB254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3D8C-024D-8956-FDD3068E38B9}"/>
                </c:ext>
              </c:extLst>
            </c:dLbl>
            <c:dLbl>
              <c:idx val="8"/>
              <c:layout>
                <c:manualLayout>
                  <c:x val="-2.9197526373226628E-2"/>
                  <c:y val="5.9813046738774953E-2"/>
                </c:manualLayout>
              </c:layout>
              <c:tx>
                <c:rich>
                  <a:bodyPr/>
                  <a:lstStyle/>
                  <a:p>
                    <a:fld id="{B0134131-EAD4-6347-AB9B-D4625DD6DD4D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A-3D8C-024D-8956-FDD3068E38B9}"/>
                </c:ext>
              </c:extLst>
            </c:dLbl>
            <c:dLbl>
              <c:idx val="9"/>
              <c:layout>
                <c:manualLayout>
                  <c:x val="-3.1250798270077935E-2"/>
                  <c:y val="5.3975497461470449E-2"/>
                </c:manualLayout>
              </c:layout>
              <c:tx>
                <c:rich>
                  <a:bodyPr/>
                  <a:lstStyle/>
                  <a:p>
                    <a:fld id="{390EA458-3984-5344-8B40-8DFCE4AD93B6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B-3D8C-024D-8956-FDD3068E38B9}"/>
                </c:ext>
              </c:extLst>
            </c:dLbl>
            <c:dLbl>
              <c:idx val="10"/>
              <c:layout>
                <c:manualLayout>
                  <c:x val="-3.1250798270078081E-2"/>
                  <c:y val="-3.9425290975401733E-2"/>
                </c:manualLayout>
              </c:layout>
              <c:tx>
                <c:rich>
                  <a:bodyPr/>
                  <a:lstStyle/>
                  <a:p>
                    <a:fld id="{55A2AD13-5E9F-E54E-A08F-BCA70819F2A5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C-3D8C-024D-8956-FDD3068E38B9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4D270B12-89E6-DF43-BF22-E306843FAC29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3D8C-024D-8956-FDD3068E38B9}"/>
                </c:ext>
              </c:extLst>
            </c:dLbl>
            <c:dLbl>
              <c:idx val="12"/>
              <c:layout>
                <c:manualLayout>
                  <c:x val="-3.1250798270078005E-2"/>
                  <c:y val="-2.4831417782140364E-2"/>
                </c:manualLayout>
              </c:layout>
              <c:tx>
                <c:rich>
                  <a:bodyPr/>
                  <a:lstStyle/>
                  <a:p>
                    <a:fld id="{7C57E1BA-74C2-F342-87A4-3611C8F84F49}" type="CELLRANGE">
                      <a:rPr lang="en-US"/>
                      <a:pPr/>
                      <a:t>[CELLRANGE]</a:t>
                    </a:fld>
                    <a:endParaRPr lang="en-HU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E-3D8C-024D-8956-FDD3068E38B9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5E5E1179-FE95-BA44-AAF8-5EB7C79E5ADA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3D8C-024D-8956-FDD3068E38B9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1A45251C-DE5D-0F47-879A-25B58C7C0FEE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3D8C-024D-8956-FDD3068E38B9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A07D1B30-91C4-5844-ADF0-4584C0CECC7D}" type="CELLRANGE">
                      <a:rPr lang="en-HU"/>
                      <a:pPr/>
                      <a:t>[CELLRANGE]</a:t>
                    </a:fld>
                    <a:endParaRPr lang="en-HU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3D8C-024D-8956-FDD3068E38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val>
            <c:numRef>
              <c:f>gasztro!$I$3:$I$18</c:f>
              <c:numCache>
                <c:formatCode>_-* #\ ##0.0_-;\-* #\ ##0.0_-;_-* "-"??_-;_-@_-</c:formatCode>
                <c:ptCount val="16"/>
                <c:pt idx="0">
                  <c:v>90.130884891220418</c:v>
                </c:pt>
                <c:pt idx="1">
                  <c:v>117.54625202524944</c:v>
                </c:pt>
                <c:pt idx="2">
                  <c:v>105.76807384345224</c:v>
                </c:pt>
                <c:pt idx="3">
                  <c:v>110.55509892607614</c:v>
                </c:pt>
                <c:pt idx="4">
                  <c:v>96.083892417033724</c:v>
                </c:pt>
                <c:pt idx="5">
                  <c:v>119.23544519049452</c:v>
                </c:pt>
                <c:pt idx="6">
                  <c:v>100.83124588801695</c:v>
                </c:pt>
                <c:pt idx="7">
                  <c:v>93.196409368896013</c:v>
                </c:pt>
                <c:pt idx="8">
                  <c:v>109.6345942182202</c:v>
                </c:pt>
                <c:pt idx="9">
                  <c:v>97.916085183294399</c:v>
                </c:pt>
                <c:pt idx="10">
                  <c:v>77.597353258950989</c:v>
                </c:pt>
                <c:pt idx="11">
                  <c:v>77.597353258950989</c:v>
                </c:pt>
                <c:pt idx="12">
                  <c:v>87.295551347382613</c:v>
                </c:pt>
                <c:pt idx="13">
                  <c:v>104.22816887408987</c:v>
                </c:pt>
                <c:pt idx="14">
                  <c:v>101.6983854790135</c:v>
                </c:pt>
                <c:pt idx="15">
                  <c:v>106.52539929923593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gasztro!$B$3:$B$18</c15:sqref>
                        </c15:formulaRef>
                      </c:ext>
                    </c:extLst>
                  </c:multiLvlStrRef>
                </c15:cat>
              </c15:filteredCategoryTitle>
            </c:ext>
            <c:ext xmlns:c15="http://schemas.microsoft.com/office/drawing/2012/chart" uri="{02D57815-91ED-43cb-92C2-25804820EDAC}">
              <c15:datalabelsRange>
                <c15:f>gasztro!$L$3:$L$18</c15:f>
                <c15:dlblRangeCache>
                  <c:ptCount val="16"/>
                  <c:pt idx="0">
                    <c:v>4,0</c:v>
                  </c:pt>
                  <c:pt idx="1">
                    <c:v>3,7</c:v>
                  </c:pt>
                  <c:pt idx="2">
                    <c:v>3,1</c:v>
                  </c:pt>
                  <c:pt idx="3">
                    <c:v>2,4</c:v>
                  </c:pt>
                  <c:pt idx="4">
                    <c:v>12,9</c:v>
                  </c:pt>
                  <c:pt idx="5">
                    <c:v>2,7</c:v>
                  </c:pt>
                  <c:pt idx="6">
                    <c:v>2,7</c:v>
                  </c:pt>
                  <c:pt idx="7">
                    <c:v>4,0</c:v>
                  </c:pt>
                  <c:pt idx="8">
                    <c:v>3,8</c:v>
                  </c:pt>
                  <c:pt idx="9">
                    <c:v>7,4</c:v>
                  </c:pt>
                  <c:pt idx="10">
                    <c:v>1,3</c:v>
                  </c:pt>
                  <c:pt idx="11">
                    <c:v>0,9</c:v>
                  </c:pt>
                  <c:pt idx="12">
                    <c:v>6,5</c:v>
                  </c:pt>
                  <c:pt idx="13">
                    <c:v>6,3</c:v>
                  </c:pt>
                  <c:pt idx="14">
                    <c:v>3,4</c:v>
                  </c:pt>
                  <c:pt idx="15">
                    <c:v>1,6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2-3D8C-024D-8956-FDD3068E38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95295000"/>
        <c:axId val="395295328"/>
      </c:lineChart>
      <c:catAx>
        <c:axId val="395295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5295328"/>
        <c:crosses val="autoZero"/>
        <c:auto val="1"/>
        <c:lblAlgn val="ctr"/>
        <c:lblOffset val="100"/>
        <c:noMultiLvlLbl val="0"/>
      </c:catAx>
      <c:valAx>
        <c:axId val="395295328"/>
        <c:scaling>
          <c:orientation val="minMax"/>
          <c:max val="25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9529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868765545571946"/>
          <c:y val="0.81860898399216753"/>
          <c:w val="0.56151506807425411"/>
          <c:h val="0.134818914673007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0.09486</cdr:x>
      <cdr:y>0.79667</cdr:y>
    </cdr:from>
    <cdr:to>
      <cdr:x>0.25482</cdr:x>
      <cdr:y>0.86861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542220" y="3203600"/>
          <a:ext cx="914400" cy="289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u-HU" sz="1100" b="1" dirty="0">
              <a:solidFill>
                <a:srgbClr val="5B9BD5"/>
              </a:solidFill>
            </a:rPr>
            <a:t>Fázis 1</a:t>
          </a:r>
        </a:p>
      </cdr:txBody>
    </cdr:sp>
  </cdr:relSizeAnchor>
  <cdr:relSizeAnchor xmlns:cdr="http://schemas.openxmlformats.org/drawingml/2006/chartDrawing">
    <cdr:from>
      <cdr:x>0.09304</cdr:x>
      <cdr:y>0.90147</cdr:y>
    </cdr:from>
    <cdr:to>
      <cdr:x>0.25301</cdr:x>
      <cdr:y>0.9683</cdr:y>
    </cdr:to>
    <cdr:sp macro="" textlink="">
      <cdr:nvSpPr>
        <cdr:cNvPr id="3" name="Szövegdoboz 2"/>
        <cdr:cNvSpPr txBox="1"/>
      </cdr:nvSpPr>
      <cdr:spPr>
        <a:xfrm xmlns:a="http://schemas.openxmlformats.org/drawingml/2006/main">
          <a:off x="531863" y="3625015"/>
          <a:ext cx="914400" cy="268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u-HU" sz="1100" b="1" dirty="0">
              <a:solidFill>
                <a:srgbClr val="ED7D31"/>
              </a:solidFill>
            </a:rPr>
            <a:t>Fázis 2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2DFEE-7FEC-7E4F-B1AA-EB294F78A6F6}" type="datetimeFigureOut">
              <a:rPr lang="en-HU" smtClean="0"/>
              <a:t>2026. 09. 14.</a:t>
            </a:fld>
            <a:endParaRPr lang="en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9DD5D-CD5C-554E-8A06-BB72C0122696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946246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C9DD5D-CD5C-554E-8A06-BB72C0122696}" type="slidenum">
              <a:rPr lang="en-HU" smtClean="0"/>
              <a:t>4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302743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BFF8FE-E251-114A-8E4F-BCF49E5440A9}" type="slidenum">
              <a:rPr lang="en-HU" smtClean="0"/>
              <a:t>9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975866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FF8FE-E251-114A-8E4F-BCF49E5440A9}" type="slidenum">
              <a:rPr lang="en-HU" smtClean="0"/>
              <a:t>11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865241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FF8FE-E251-114A-8E4F-BCF49E5440A9}" type="slidenum">
              <a:rPr lang="en-HU" smtClean="0"/>
              <a:t>12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064720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FF8FE-E251-114A-8E4F-BCF49E5440A9}" type="slidenum">
              <a:rPr lang="en-HU" smtClean="0"/>
              <a:t>13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49950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-1"/>
            <a:ext cx="12192000" cy="6904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65053"/>
            <a:ext cx="12192001" cy="63898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2667000"/>
            <a:ext cx="9144000" cy="16571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506685"/>
            <a:ext cx="9144000" cy="131717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41513" y="6357533"/>
            <a:ext cx="2164974" cy="365125"/>
          </a:xfrm>
        </p:spPr>
        <p:txBody>
          <a:bodyPr/>
          <a:lstStyle>
            <a:lvl1pPr algn="l">
              <a:defRPr/>
            </a:lvl1pPr>
          </a:lstStyle>
          <a:p>
            <a:fld id="{F1DE69E4-AA83-416E-A194-5F35B0E2673F}" type="datetimeFigureOut">
              <a:rPr lang="hu-HU" smtClean="0"/>
              <a:pPr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97630" y="6356350"/>
            <a:ext cx="6969416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6" y="606808"/>
            <a:ext cx="3494314" cy="94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1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181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8537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015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9497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784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143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080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94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283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243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46281"/>
            <a:ext cx="12192001" cy="638987"/>
          </a:xfrm>
          <a:prstGeom prst="rect">
            <a:avLst/>
          </a:prstGeom>
        </p:spPr>
      </p:pic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912659" y="6356350"/>
            <a:ext cx="21649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E69E4-AA83-416E-A194-5F35B0E2673F}" type="datetimeFigureOut">
              <a:rPr lang="hu-HU" smtClean="0"/>
              <a:pPr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7144870" y="6356350"/>
            <a:ext cx="2622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9834282" y="6356350"/>
            <a:ext cx="1519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652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jt.jog.gov.hu/jogszabaly/2003-60-20-0M?utm_source=chatgpt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07C1AD-41C9-ECFA-D9C7-C5265057B9DE}"/>
              </a:ext>
            </a:extLst>
          </p:cNvPr>
          <p:cNvSpPr txBox="1"/>
          <p:nvPr/>
        </p:nvSpPr>
        <p:spPr>
          <a:xfrm>
            <a:off x="1145754" y="2249273"/>
            <a:ext cx="997944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600" b="1" cap="small" dirty="0">
                <a:solidFill>
                  <a:srgbClr val="00304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Az egészségügyi munkaerő-tervezés és kapacitásfejlesztés kvantitatív módszerei I.</a:t>
            </a:r>
            <a:endParaRPr lang="hu-HU" sz="3600" b="1" noProof="0" dirty="0">
              <a:solidFill>
                <a:srgbClr val="003049"/>
              </a:solidFill>
              <a:latin typeface="Arial Black" panose="020B0A040201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4C6159-24AA-A3A5-D6DC-455FFD303812}"/>
              </a:ext>
            </a:extLst>
          </p:cNvPr>
          <p:cNvSpPr txBox="1"/>
          <p:nvPr/>
        </p:nvSpPr>
        <p:spPr>
          <a:xfrm>
            <a:off x="1145754" y="4538949"/>
            <a:ext cx="28925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b="1" dirty="0"/>
              <a:t>Balogh Csaba</a:t>
            </a:r>
          </a:p>
          <a:p>
            <a:r>
              <a:rPr lang="en-HU" dirty="0"/>
              <a:t>informatikai igazgató</a:t>
            </a:r>
          </a:p>
          <a:p>
            <a:endParaRPr lang="en-HU" dirty="0"/>
          </a:p>
          <a:p>
            <a:r>
              <a:rPr lang="en-HU" dirty="0"/>
              <a:t>Siófok, 2026. szeptember 17.</a:t>
            </a:r>
          </a:p>
        </p:txBody>
      </p:sp>
    </p:spTree>
    <p:extLst>
      <p:ext uri="{BB962C8B-B14F-4D97-AF65-F5344CB8AC3E}">
        <p14:creationId xmlns:p14="http://schemas.microsoft.com/office/powerpoint/2010/main" val="93975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59A247-64EC-D4D9-BC7D-D08D5F085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3843" y="4885845"/>
            <a:ext cx="5966197" cy="12222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C71C07-3B2D-EA06-5B4C-258A1F5CA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012" y="4065763"/>
            <a:ext cx="5292002" cy="1084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413C8-2E81-574C-A009-0A18660B6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513" y="3282346"/>
            <a:ext cx="4610501" cy="10408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A6C9E0-3635-BB88-D82E-9A923A767D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2349" y="2553778"/>
            <a:ext cx="4052665" cy="9977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67B5CF-64B6-2CF1-50DC-87831530F1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1382" y="1822954"/>
            <a:ext cx="3463632" cy="9588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39DE40-FE89-579F-C3EA-72059F682CCA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9ADAF9-653E-4782-4916-9827F0823D1E}"/>
              </a:ext>
            </a:extLst>
          </p:cNvPr>
          <p:cNvSpPr txBox="1"/>
          <p:nvPr/>
        </p:nvSpPr>
        <p:spPr>
          <a:xfrm>
            <a:off x="389931" y="1361289"/>
            <a:ext cx="3272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sz="2400" b="1" dirty="0"/>
              <a:t>Mire támaszkodhatunk?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A9A0A6-51A5-17EF-0CDB-A552DC302C92}"/>
              </a:ext>
            </a:extLst>
          </p:cNvPr>
          <p:cNvSpPr txBox="1"/>
          <p:nvPr/>
        </p:nvSpPr>
        <p:spPr>
          <a:xfrm>
            <a:off x="593489" y="3815369"/>
            <a:ext cx="5188961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HU" sz="2000" b="1" dirty="0"/>
              <a:t>3. Szabályzók:</a:t>
            </a:r>
            <a:r>
              <a:rPr lang="en-HU" sz="2000" dirty="0"/>
              <a:t> (pl.: minimum feltételek): </a:t>
            </a:r>
          </a:p>
          <a:p>
            <a:r>
              <a:rPr lang="en-HU" sz="2000" dirty="0"/>
              <a:t>Nem cél önmagában a szabályzó éppen a célhoz vezető folyamatokat rögzíti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3D8F0C-AC15-353F-B57A-3FE63477C001}"/>
              </a:ext>
            </a:extLst>
          </p:cNvPr>
          <p:cNvSpPr txBox="1"/>
          <p:nvPr/>
        </p:nvSpPr>
        <p:spPr>
          <a:xfrm>
            <a:off x="582041" y="1923662"/>
            <a:ext cx="518896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HU" sz="2000" b="1" dirty="0"/>
              <a:t>1. Tapasztalat: </a:t>
            </a:r>
            <a:r>
              <a:rPr lang="en-HU" sz="2000" dirty="0"/>
              <a:t>(“</a:t>
            </a:r>
            <a:r>
              <a:rPr lang="en-HU" sz="2000" i="1" dirty="0"/>
              <a:t>Úgy gondolom, ..</a:t>
            </a:r>
            <a:r>
              <a:rPr lang="en-HU" sz="2000" dirty="0"/>
              <a:t>.”: segít ellenőrizni a különböző eredményeket)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0528C9-24AF-10D8-8C92-D604586CB307}"/>
              </a:ext>
            </a:extLst>
          </p:cNvPr>
          <p:cNvSpPr txBox="1"/>
          <p:nvPr/>
        </p:nvSpPr>
        <p:spPr>
          <a:xfrm>
            <a:off x="577015" y="2708086"/>
            <a:ext cx="5188961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HU" sz="2000" b="1" dirty="0"/>
              <a:t>2. Mérés:</a:t>
            </a:r>
            <a:r>
              <a:rPr lang="en-HU" sz="2000" dirty="0"/>
              <a:t> közös módszertani alapot teremt az eltérő intézményi adottságok követhető összehasonlításához</a:t>
            </a:r>
          </a:p>
        </p:txBody>
      </p:sp>
      <p:sp>
        <p:nvSpPr>
          <p:cNvPr id="17" name="Up Arrow 16">
            <a:extLst>
              <a:ext uri="{FF2B5EF4-FFF2-40B4-BE49-F238E27FC236}">
                <a16:creationId xmlns:a16="http://schemas.microsoft.com/office/drawing/2014/main" id="{05DD4DAF-DCAD-4776-EF16-9019B9196446}"/>
              </a:ext>
            </a:extLst>
          </p:cNvPr>
          <p:cNvSpPr/>
          <p:nvPr/>
        </p:nvSpPr>
        <p:spPr>
          <a:xfrm>
            <a:off x="6410356" y="1690255"/>
            <a:ext cx="392655" cy="2983284"/>
          </a:xfrm>
          <a:prstGeom prst="upArrow">
            <a:avLst/>
          </a:prstGeom>
          <a:solidFill>
            <a:srgbClr val="EFC4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/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F3A9CE60-DF50-AB40-A4F0-B896855AA2BD}"/>
              </a:ext>
            </a:extLst>
          </p:cNvPr>
          <p:cNvSpPr txBox="1"/>
          <p:nvPr/>
        </p:nvSpPr>
        <p:spPr>
          <a:xfrm>
            <a:off x="389931" y="189056"/>
            <a:ext cx="84769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cap="small" noProof="1">
                <a:solidFill>
                  <a:srgbClr val="003049"/>
                </a:solidFill>
                <a:latin typeface="Arial Black" panose="020B0A04020102020204" pitchFamily="34" charset="0"/>
              </a:rPr>
              <a:t>Az ellátásszervezés és a humánerőforrás-tervezés kapcsolata</a:t>
            </a:r>
          </a:p>
        </p:txBody>
      </p:sp>
    </p:spTree>
    <p:extLst>
      <p:ext uri="{BB962C8B-B14F-4D97-AF65-F5344CB8AC3E}">
        <p14:creationId xmlns:p14="http://schemas.microsoft.com/office/powerpoint/2010/main" val="30673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5EFA7-738D-A4F1-A3CD-3865DE4B4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56BA3F2-0B09-3C85-A28E-84BE98CA1856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2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6DEDA2E4-4664-D7A8-0DCB-E36D2A261539}"/>
              </a:ext>
            </a:extLst>
          </p:cNvPr>
          <p:cNvSpPr txBox="1"/>
          <p:nvPr/>
        </p:nvSpPr>
        <p:spPr>
          <a:xfrm>
            <a:off x="389931" y="189056"/>
            <a:ext cx="8476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cap="small" noProof="1">
                <a:solidFill>
                  <a:srgbClr val="003049"/>
                </a:solidFill>
                <a:latin typeface="Arial Black" panose="020B0A04020102020204" pitchFamily="34" charset="0"/>
              </a:rPr>
              <a:t>HRM kihívások</a:t>
            </a:r>
          </a:p>
        </p:txBody>
      </p:sp>
      <p:grpSp>
        <p:nvGrpSpPr>
          <p:cNvPr id="2" name="txt: állománytábla">
            <a:extLst>
              <a:ext uri="{FF2B5EF4-FFF2-40B4-BE49-F238E27FC236}">
                <a16:creationId xmlns:a16="http://schemas.microsoft.com/office/drawing/2014/main" id="{9119E5AE-5646-F1D6-9618-845921C61021}"/>
              </a:ext>
            </a:extLst>
          </p:cNvPr>
          <p:cNvGrpSpPr/>
          <p:nvPr/>
        </p:nvGrpSpPr>
        <p:grpSpPr>
          <a:xfrm>
            <a:off x="4318499" y="1619141"/>
            <a:ext cx="4645166" cy="754051"/>
            <a:chOff x="969320" y="1480176"/>
            <a:chExt cx="5263952" cy="754051"/>
          </a:xfrm>
        </p:grpSpPr>
        <p:grpSp>
          <p:nvGrpSpPr>
            <p:cNvPr id="3" name="Csoportba foglalás 43">
              <a:extLst>
                <a:ext uri="{FF2B5EF4-FFF2-40B4-BE49-F238E27FC236}">
                  <a16:creationId xmlns:a16="http://schemas.microsoft.com/office/drawing/2014/main" id="{43F6421B-2BBD-AB60-C531-37E243424C8D}"/>
                </a:ext>
              </a:extLst>
            </p:cNvPr>
            <p:cNvGrpSpPr/>
            <p:nvPr/>
          </p:nvGrpSpPr>
          <p:grpSpPr>
            <a:xfrm>
              <a:off x="969320" y="1480176"/>
              <a:ext cx="5263952" cy="461665"/>
              <a:chOff x="969320" y="1480176"/>
              <a:chExt cx="5263952" cy="461665"/>
            </a:xfrm>
          </p:grpSpPr>
          <p:sp>
            <p:nvSpPr>
              <p:cNvPr id="7" name="Téglalap 59">
                <a:extLst>
                  <a:ext uri="{FF2B5EF4-FFF2-40B4-BE49-F238E27FC236}">
                    <a16:creationId xmlns:a16="http://schemas.microsoft.com/office/drawing/2014/main" id="{6FB14D1C-4F28-6CC1-5F9C-92548733E2DE}"/>
                  </a:ext>
                </a:extLst>
              </p:cNvPr>
              <p:cNvSpPr/>
              <p:nvPr/>
            </p:nvSpPr>
            <p:spPr>
              <a:xfrm>
                <a:off x="969320" y="1480176"/>
                <a:ext cx="526395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hu-HU" sz="2400" b="1" cap="small" dirty="0">
                    <a:solidFill>
                      <a:srgbClr val="003049"/>
                    </a:solidFill>
                  </a:rPr>
                  <a:t>1. Mennyiségi kérdés</a:t>
                </a:r>
              </a:p>
            </p:txBody>
          </p:sp>
          <p:cxnSp>
            <p:nvCxnSpPr>
              <p:cNvPr id="11" name="Egyenes összekötő 60">
                <a:extLst>
                  <a:ext uri="{FF2B5EF4-FFF2-40B4-BE49-F238E27FC236}">
                    <a16:creationId xmlns:a16="http://schemas.microsoft.com/office/drawing/2014/main" id="{2305E49B-D12D-2300-08F8-6BCE9D6E73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9320" y="1880286"/>
                <a:ext cx="5263952" cy="0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églalap 49">
              <a:extLst>
                <a:ext uri="{FF2B5EF4-FFF2-40B4-BE49-F238E27FC236}">
                  <a16:creationId xmlns:a16="http://schemas.microsoft.com/office/drawing/2014/main" id="{0F906F9F-1B2B-2676-BE22-42A3867D4A60}"/>
                </a:ext>
              </a:extLst>
            </p:cNvPr>
            <p:cNvSpPr/>
            <p:nvPr/>
          </p:nvSpPr>
          <p:spPr>
            <a:xfrm>
              <a:off x="969320" y="1864895"/>
              <a:ext cx="517494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hu-HU" dirty="0">
                  <a:solidFill>
                    <a:srgbClr val="00304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Van-e elég szakember az ágazatban?</a:t>
              </a:r>
            </a:p>
          </p:txBody>
        </p:sp>
      </p:grpSp>
      <p:grpSp>
        <p:nvGrpSpPr>
          <p:cNvPr id="19" name="txt: OSZT">
            <a:extLst>
              <a:ext uri="{FF2B5EF4-FFF2-40B4-BE49-F238E27FC236}">
                <a16:creationId xmlns:a16="http://schemas.microsoft.com/office/drawing/2014/main" id="{9316EC38-DC38-61F0-301A-C775F10A6D7B}"/>
              </a:ext>
            </a:extLst>
          </p:cNvPr>
          <p:cNvGrpSpPr/>
          <p:nvPr/>
        </p:nvGrpSpPr>
        <p:grpSpPr>
          <a:xfrm>
            <a:off x="4318499" y="4032149"/>
            <a:ext cx="4409865" cy="997419"/>
            <a:chOff x="7744923" y="1469135"/>
            <a:chExt cx="5263953" cy="997419"/>
          </a:xfrm>
        </p:grpSpPr>
        <p:sp>
          <p:nvSpPr>
            <p:cNvPr id="20" name="Téglalap 62">
              <a:extLst>
                <a:ext uri="{FF2B5EF4-FFF2-40B4-BE49-F238E27FC236}">
                  <a16:creationId xmlns:a16="http://schemas.microsoft.com/office/drawing/2014/main" id="{412D7772-7639-E69C-57CD-FBA8FCBA51A6}"/>
                </a:ext>
              </a:extLst>
            </p:cNvPr>
            <p:cNvSpPr/>
            <p:nvPr/>
          </p:nvSpPr>
          <p:spPr>
            <a:xfrm>
              <a:off x="7744923" y="1469135"/>
              <a:ext cx="43415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hu-HU" sz="2400" b="1" cap="small" dirty="0">
                  <a:solidFill>
                    <a:srgbClr val="003049"/>
                  </a:solidFill>
                </a:rPr>
                <a:t>2.  Szakember-eloszlás</a:t>
              </a:r>
            </a:p>
          </p:txBody>
        </p:sp>
        <p:sp>
          <p:nvSpPr>
            <p:cNvPr id="21" name="Téglalap 63">
              <a:extLst>
                <a:ext uri="{FF2B5EF4-FFF2-40B4-BE49-F238E27FC236}">
                  <a16:creationId xmlns:a16="http://schemas.microsoft.com/office/drawing/2014/main" id="{2016716E-5A23-AB14-2948-38E0B5D28663}"/>
                </a:ext>
              </a:extLst>
            </p:cNvPr>
            <p:cNvSpPr/>
            <p:nvPr/>
          </p:nvSpPr>
          <p:spPr>
            <a:xfrm>
              <a:off x="7744923" y="1820223"/>
              <a:ext cx="51046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hu-HU" dirty="0">
                  <a:solidFill>
                    <a:srgbClr val="00304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Milyen hatékonyan gazdálkodunk a rendelkezésre álló szakemberekkel?</a:t>
              </a:r>
            </a:p>
          </p:txBody>
        </p:sp>
        <p:cxnSp>
          <p:nvCxnSpPr>
            <p:cNvPr id="22" name="Egyenes összekötő 65">
              <a:extLst>
                <a:ext uri="{FF2B5EF4-FFF2-40B4-BE49-F238E27FC236}">
                  <a16:creationId xmlns:a16="http://schemas.microsoft.com/office/drawing/2014/main" id="{4BA58A72-4CC9-9F2D-8D93-E04586E28BA5}"/>
                </a:ext>
              </a:extLst>
            </p:cNvPr>
            <p:cNvCxnSpPr>
              <a:cxnSpLocks/>
            </p:cNvCxnSpPr>
            <p:nvPr/>
          </p:nvCxnSpPr>
          <p:spPr>
            <a:xfrm>
              <a:off x="7744923" y="1869174"/>
              <a:ext cx="5263953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Csoportba foglalás 1">
            <a:extLst>
              <a:ext uri="{FF2B5EF4-FFF2-40B4-BE49-F238E27FC236}">
                <a16:creationId xmlns:a16="http://schemas.microsoft.com/office/drawing/2014/main" id="{B99694CD-5DB7-AFF7-1BC6-2C55A471AD1B}"/>
              </a:ext>
            </a:extLst>
          </p:cNvPr>
          <p:cNvGrpSpPr/>
          <p:nvPr/>
        </p:nvGrpSpPr>
        <p:grpSpPr>
          <a:xfrm rot="6176406">
            <a:off x="329598" y="1588555"/>
            <a:ext cx="3675421" cy="3675421"/>
            <a:chOff x="4583241" y="1662358"/>
            <a:chExt cx="3240000" cy="3240000"/>
          </a:xfrm>
        </p:grpSpPr>
        <p:sp>
          <p:nvSpPr>
            <p:cNvPr id="24" name="Fánk 1076">
              <a:extLst>
                <a:ext uri="{FF2B5EF4-FFF2-40B4-BE49-F238E27FC236}">
                  <a16:creationId xmlns:a16="http://schemas.microsoft.com/office/drawing/2014/main" id="{12FEC52F-D156-34BB-3E15-76EB8915EE8F}"/>
                </a:ext>
              </a:extLst>
            </p:cNvPr>
            <p:cNvSpPr/>
            <p:nvPr/>
          </p:nvSpPr>
          <p:spPr>
            <a:xfrm>
              <a:off x="4763240" y="1842357"/>
              <a:ext cx="2880000" cy="2880000"/>
            </a:xfrm>
            <a:prstGeom prst="donut">
              <a:avLst>
                <a:gd name="adj" fmla="val 6419"/>
              </a:avLst>
            </a:prstGeom>
            <a:solidFill>
              <a:srgbClr val="FFB703"/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  <p:sp>
          <p:nvSpPr>
            <p:cNvPr id="25" name="Fánk 246">
              <a:extLst>
                <a:ext uri="{FF2B5EF4-FFF2-40B4-BE49-F238E27FC236}">
                  <a16:creationId xmlns:a16="http://schemas.microsoft.com/office/drawing/2014/main" id="{CF452F56-0B9E-F6CB-3E20-6AE755214881}"/>
                </a:ext>
              </a:extLst>
            </p:cNvPr>
            <p:cNvSpPr/>
            <p:nvPr/>
          </p:nvSpPr>
          <p:spPr>
            <a:xfrm>
              <a:off x="4583241" y="1662358"/>
              <a:ext cx="3240000" cy="3240000"/>
            </a:xfrm>
            <a:prstGeom prst="donut">
              <a:avLst>
                <a:gd name="adj" fmla="val 1186"/>
              </a:avLst>
            </a:prstGeom>
            <a:solidFill>
              <a:srgbClr val="0B94CB"/>
            </a:solidFill>
            <a:ln w="38100">
              <a:solidFill>
                <a:srgbClr val="417F8A"/>
              </a:solidFill>
              <a:prstDash val="sysDot"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>
                <a:solidFill>
                  <a:schemeClr val="tx1"/>
                </a:solidFill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6B38B65A-ED95-5907-F24D-235F6DA39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065312" y="2022695"/>
            <a:ext cx="2508164" cy="250816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0CAE99D-DF09-7166-419E-80C7D1D49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781" y="2002163"/>
            <a:ext cx="2549227" cy="254922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6F39AF7-9A16-C953-ABB0-2E49C8C75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8616" y="1978338"/>
            <a:ext cx="2620041" cy="2620041"/>
          </a:xfrm>
          <a:prstGeom prst="rect">
            <a:avLst/>
          </a:prstGeom>
        </p:spPr>
      </p:pic>
      <p:sp>
        <p:nvSpPr>
          <p:cNvPr id="29" name="txt: CÉL">
            <a:extLst>
              <a:ext uri="{FF2B5EF4-FFF2-40B4-BE49-F238E27FC236}">
                <a16:creationId xmlns:a16="http://schemas.microsoft.com/office/drawing/2014/main" id="{0F1A6EA7-F710-EBA5-BF0A-EF03AE3D24AE}"/>
              </a:ext>
            </a:extLst>
          </p:cNvPr>
          <p:cNvSpPr txBox="1"/>
          <p:nvPr/>
        </p:nvSpPr>
        <p:spPr>
          <a:xfrm>
            <a:off x="533787" y="3164654"/>
            <a:ext cx="3267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dirty="0">
                <a:latin typeface="Arial Black" panose="020B0A04020102020204" pitchFamily="34" charset="0"/>
              </a:rPr>
              <a:t>LÉTSZÁMGAZDÁLKODÁS</a:t>
            </a:r>
            <a:br>
              <a:rPr lang="hu-H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</a:br>
            <a:r>
              <a:rPr lang="hu-H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és terheléselosztás</a:t>
            </a:r>
          </a:p>
        </p:txBody>
      </p:sp>
      <p:sp>
        <p:nvSpPr>
          <p:cNvPr id="30" name="Téglalap 50">
            <a:extLst>
              <a:ext uri="{FF2B5EF4-FFF2-40B4-BE49-F238E27FC236}">
                <a16:creationId xmlns:a16="http://schemas.microsoft.com/office/drawing/2014/main" id="{246EF3AF-E3B8-0DBF-63EF-379A317E425D}"/>
              </a:ext>
            </a:extLst>
          </p:cNvPr>
          <p:cNvSpPr/>
          <p:nvPr/>
        </p:nvSpPr>
        <p:spPr>
          <a:xfrm>
            <a:off x="4317813" y="2405558"/>
            <a:ext cx="44297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dirty="0">
                <a:solidFill>
                  <a:srgbClr val="00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Széles körben kutatott probléma</a:t>
            </a:r>
          </a:p>
        </p:txBody>
      </p:sp>
      <p:sp>
        <p:nvSpPr>
          <p:cNvPr id="31" name="Téglalap 50">
            <a:extLst>
              <a:ext uri="{FF2B5EF4-FFF2-40B4-BE49-F238E27FC236}">
                <a16:creationId xmlns:a16="http://schemas.microsoft.com/office/drawing/2014/main" id="{C9AE4B85-E495-49B2-D26D-935FAC575C5B}"/>
              </a:ext>
            </a:extLst>
          </p:cNvPr>
          <p:cNvSpPr/>
          <p:nvPr/>
        </p:nvSpPr>
        <p:spPr>
          <a:xfrm>
            <a:off x="4317813" y="5091053"/>
            <a:ext cx="44297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dirty="0">
                <a:solidFill>
                  <a:srgbClr val="00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Gyakran alulértékelt a kutatásokban</a:t>
            </a:r>
          </a:p>
        </p:txBody>
      </p:sp>
    </p:spTree>
    <p:extLst>
      <p:ext uri="{BB962C8B-B14F-4D97-AF65-F5344CB8AC3E}">
        <p14:creationId xmlns:p14="http://schemas.microsoft.com/office/powerpoint/2010/main" val="19500160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4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9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dissolve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C347-808F-D434-8BB2-B35D106AD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49659393-6C62-B95C-D436-0603A20F226E}"/>
              </a:ext>
            </a:extLst>
          </p:cNvPr>
          <p:cNvSpPr txBox="1"/>
          <p:nvPr/>
        </p:nvSpPr>
        <p:spPr>
          <a:xfrm>
            <a:off x="389931" y="189056"/>
            <a:ext cx="8476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cap="small" noProof="1">
                <a:solidFill>
                  <a:srgbClr val="003049"/>
                </a:solidFill>
                <a:latin typeface="Arial Black" panose="020B0A04020102020204" pitchFamily="34" charset="0"/>
              </a:rPr>
              <a:t>Nemzetközi módszertanok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75AEE2-C0AB-35EC-DFED-B3532E2E6406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3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7555244-4D3F-6F7D-24E3-3F23DE6E1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201" y="809785"/>
            <a:ext cx="8706535" cy="269016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37DDD45-8CB4-FA88-FA56-F06D61A4D597}"/>
              </a:ext>
            </a:extLst>
          </p:cNvPr>
          <p:cNvSpPr txBox="1"/>
          <p:nvPr/>
        </p:nvSpPr>
        <p:spPr>
          <a:xfrm>
            <a:off x="307659" y="1128817"/>
            <a:ext cx="28701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U" sz="3600" b="1" dirty="0"/>
              <a:t>WHO WISN</a:t>
            </a:r>
            <a:endParaRPr lang="en-HU" b="1" dirty="0"/>
          </a:p>
          <a:p>
            <a:r>
              <a:rPr lang="en-HU" dirty="0"/>
              <a:t>(</a:t>
            </a:r>
            <a:r>
              <a:rPr lang="en-GB" i="1" dirty="0"/>
              <a:t>Workload indicators of staffing need</a:t>
            </a:r>
            <a:r>
              <a:rPr lang="en-GB" dirty="0"/>
              <a:t>)</a:t>
            </a:r>
            <a:r>
              <a:rPr lang="en-GB" baseline="30000" dirty="0"/>
              <a:t> 1</a:t>
            </a:r>
            <a:endParaRPr lang="en-HU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2C53196-0CF5-6DE6-7171-A6F112DFB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713983"/>
              </p:ext>
            </p:extLst>
          </p:nvPr>
        </p:nvGraphicFramePr>
        <p:xfrm>
          <a:off x="6096000" y="3687585"/>
          <a:ext cx="5798288" cy="2400913"/>
        </p:xfrm>
        <a:graphic>
          <a:graphicData uri="http://schemas.openxmlformats.org/drawingml/2006/table">
            <a:tbl>
              <a:tblPr firstRow="1">
                <a:tableStyleId>{E929F9F4-4A8F-4326-A1B4-22849713DDAB}</a:tableStyleId>
              </a:tblPr>
              <a:tblGrid>
                <a:gridCol w="2915114">
                  <a:extLst>
                    <a:ext uri="{9D8B030D-6E8A-4147-A177-3AD203B41FA5}">
                      <a16:colId xmlns:a16="http://schemas.microsoft.com/office/drawing/2014/main" val="1593902150"/>
                    </a:ext>
                  </a:extLst>
                </a:gridCol>
                <a:gridCol w="2883174">
                  <a:extLst>
                    <a:ext uri="{9D8B030D-6E8A-4147-A177-3AD203B41FA5}">
                      <a16:colId xmlns:a16="http://schemas.microsoft.com/office/drawing/2014/main" val="4125872927"/>
                    </a:ext>
                  </a:extLst>
                </a:gridCol>
              </a:tblGrid>
              <a:tr h="6464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b="1" noProof="1">
                          <a:solidFill>
                            <a:schemeClr val="bg1"/>
                          </a:solidFill>
                        </a:rPr>
                        <a:t>Tevékenység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b="1" noProof="1">
                          <a:solidFill>
                            <a:schemeClr val="bg1"/>
                          </a:solidFill>
                        </a:rPr>
                        <a:t>A kézikönyv szemléltető időstandardja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811678"/>
                  </a:ext>
                </a:extLst>
              </a:tr>
              <a:tr h="36937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noProof="1">
                          <a:solidFill>
                            <a:srgbClr val="002060"/>
                          </a:solidFill>
                        </a:rPr>
                        <a:t>Várandósgondozás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2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noProof="1">
                          <a:solidFill>
                            <a:srgbClr val="002060"/>
                          </a:solidFill>
                        </a:rPr>
                        <a:t>20 perc/ellátott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03477"/>
                  </a:ext>
                </a:extLst>
              </a:tr>
              <a:tr h="6464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noProof="1">
                          <a:solidFill>
                            <a:srgbClr val="002060"/>
                          </a:solidFill>
                        </a:rPr>
                        <a:t>Szülés utáni gondozás, újszülöttellátással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2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noProof="1">
                          <a:solidFill>
                            <a:srgbClr val="002060"/>
                          </a:solidFill>
                        </a:rPr>
                        <a:t>6 ellátott/4 óra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369947"/>
                  </a:ext>
                </a:extLst>
              </a:tr>
              <a:tr h="36937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noProof="1">
                          <a:solidFill>
                            <a:srgbClr val="002060"/>
                          </a:solidFill>
                        </a:rPr>
                        <a:t>Szülés ellátása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2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noProof="1">
                          <a:solidFill>
                            <a:srgbClr val="002060"/>
                          </a:solidFill>
                        </a:rPr>
                        <a:t>8 óra/ellátott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692786"/>
                  </a:ext>
                </a:extLst>
              </a:tr>
              <a:tr h="36937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noProof="1">
                          <a:solidFill>
                            <a:srgbClr val="002060"/>
                          </a:solidFill>
                        </a:rPr>
                        <a:t>Családtervezési ellátás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2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hu-HU" noProof="1">
                          <a:solidFill>
                            <a:srgbClr val="002060"/>
                          </a:solidFill>
                        </a:rPr>
                        <a:t>30 perc/ellátott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024323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771C205E-C020-3144-ECD8-CBFFBF655A87}"/>
              </a:ext>
            </a:extLst>
          </p:cNvPr>
          <p:cNvSpPr txBox="1"/>
          <p:nvPr/>
        </p:nvSpPr>
        <p:spPr>
          <a:xfrm>
            <a:off x="4446299" y="6367134"/>
            <a:ext cx="2976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baseline="30000" dirty="0">
                <a:solidFill>
                  <a:schemeClr val="bg2">
                    <a:lumMod val="50000"/>
                  </a:schemeClr>
                </a:solidFill>
              </a:rPr>
              <a:t>1 </a:t>
            </a:r>
            <a:r>
              <a:rPr lang="en-GB" sz="1600" i="1" dirty="0">
                <a:solidFill>
                  <a:schemeClr val="bg2">
                    <a:lumMod val="50000"/>
                  </a:schemeClr>
                </a:solidFill>
              </a:rPr>
              <a:t>https://</a:t>
            </a:r>
            <a:r>
              <a:rPr lang="en-GB" sz="1600" i="1" dirty="0" err="1">
                <a:solidFill>
                  <a:schemeClr val="bg2">
                    <a:lumMod val="50000"/>
                  </a:schemeClr>
                </a:solidFill>
              </a:rPr>
              <a:t>www.who.int</a:t>
            </a:r>
            <a:r>
              <a:rPr lang="en-GB" sz="1600" i="1" dirty="0">
                <a:solidFill>
                  <a:schemeClr val="bg2">
                    <a:lumMod val="50000"/>
                  </a:schemeClr>
                </a:solidFill>
              </a:rPr>
              <a:t>/tools/</a:t>
            </a:r>
            <a:r>
              <a:rPr lang="en-GB" sz="1600" i="1" dirty="0" err="1">
                <a:solidFill>
                  <a:schemeClr val="bg2">
                    <a:lumMod val="50000"/>
                  </a:schemeClr>
                </a:solidFill>
              </a:rPr>
              <a:t>wisn</a:t>
            </a:r>
            <a:endParaRPr lang="en-HU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E06669D-D89B-5BF1-7CE5-888469257EDC}"/>
              </a:ext>
            </a:extLst>
          </p:cNvPr>
          <p:cNvSpPr txBox="1"/>
          <p:nvPr/>
        </p:nvSpPr>
        <p:spPr>
          <a:xfrm>
            <a:off x="307658" y="2648178"/>
            <a:ext cx="7429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U" dirty="0"/>
              <a:t>⚠️ Magyarországon nincsenek időstandardok. </a:t>
            </a:r>
          </a:p>
          <a:p>
            <a:r>
              <a:rPr lang="en-HU" dirty="0"/>
              <a:t>⚠️ Nincs egységes normatív ellátási minimum a tevékenységekre, </a:t>
            </a:r>
          </a:p>
          <a:p>
            <a:r>
              <a:rPr lang="en-HU" dirty="0"/>
              <a:t>⚠️ A “minimumfeltételek”</a:t>
            </a:r>
            <a:r>
              <a:rPr lang="en-HU" baseline="30000" dirty="0"/>
              <a:t>2</a:t>
            </a:r>
            <a:r>
              <a:rPr lang="en-HU" dirty="0"/>
              <a:t> pedig más metrikákra épül.</a:t>
            </a:r>
          </a:p>
          <a:p>
            <a:r>
              <a:rPr lang="en-HU" dirty="0"/>
              <a:t>⚠️ Eltérő eljárásrendek és szakmai protokollok (pl.ápolás)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52BE4331-AF87-9A97-03B0-E9041326BA62}"/>
              </a:ext>
            </a:extLst>
          </p:cNvPr>
          <p:cNvSpPr/>
          <p:nvPr/>
        </p:nvSpPr>
        <p:spPr>
          <a:xfrm>
            <a:off x="1049575" y="4038851"/>
            <a:ext cx="2626280" cy="571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b="1" dirty="0"/>
              <a:t>irányító bizottság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404FD28-4433-595F-4017-AB01970F0A99}"/>
              </a:ext>
            </a:extLst>
          </p:cNvPr>
          <p:cNvSpPr/>
          <p:nvPr/>
        </p:nvSpPr>
        <p:spPr>
          <a:xfrm>
            <a:off x="104340" y="4741142"/>
            <a:ext cx="2626280" cy="5715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b="1" dirty="0"/>
              <a:t>technikai munkacsoport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55C40C9-F33E-BCD6-9504-AC73863452C1}"/>
              </a:ext>
            </a:extLst>
          </p:cNvPr>
          <p:cNvSpPr/>
          <p:nvPr/>
        </p:nvSpPr>
        <p:spPr>
          <a:xfrm>
            <a:off x="1049575" y="5443433"/>
            <a:ext cx="2626280" cy="5715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b="1" dirty="0"/>
              <a:t>szakértői munkacsoport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04AF0B-FAFE-575B-3741-15FE98988253}"/>
              </a:ext>
            </a:extLst>
          </p:cNvPr>
          <p:cNvSpPr txBox="1"/>
          <p:nvPr/>
        </p:nvSpPr>
        <p:spPr>
          <a:xfrm>
            <a:off x="7736952" y="6367134"/>
            <a:ext cx="2544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baseline="30000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GB" sz="1600" dirty="0">
                <a:hlinkClick r:id="rId4"/>
              </a:rPr>
              <a:t> 60/2003. ESzCsM rendelet</a:t>
            </a:r>
            <a:r>
              <a:rPr lang="en-GB" sz="1600" dirty="0"/>
              <a:t>.</a:t>
            </a:r>
          </a:p>
          <a:p>
            <a:endParaRPr lang="en-HU" sz="1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Bent Arrow 31">
            <a:extLst>
              <a:ext uri="{FF2B5EF4-FFF2-40B4-BE49-F238E27FC236}">
                <a16:creationId xmlns:a16="http://schemas.microsoft.com/office/drawing/2014/main" id="{A94123F0-4406-9740-5AB6-F60CF4E38F19}"/>
              </a:ext>
            </a:extLst>
          </p:cNvPr>
          <p:cNvSpPr/>
          <p:nvPr/>
        </p:nvSpPr>
        <p:spPr>
          <a:xfrm rot="5400000" flipV="1">
            <a:off x="642937" y="4318355"/>
            <a:ext cx="457200" cy="356075"/>
          </a:xfrm>
          <a:prstGeom prst="bentArrow">
            <a:avLst>
              <a:gd name="adj1" fmla="val 25000"/>
              <a:gd name="adj2" fmla="val 25000"/>
              <a:gd name="adj3" fmla="val 50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>
              <a:solidFill>
                <a:schemeClr val="tx1"/>
              </a:solidFill>
            </a:endParaRPr>
          </a:p>
        </p:txBody>
      </p:sp>
      <p:sp>
        <p:nvSpPr>
          <p:cNvPr id="35" name="Bent Arrow 34">
            <a:extLst>
              <a:ext uri="{FF2B5EF4-FFF2-40B4-BE49-F238E27FC236}">
                <a16:creationId xmlns:a16="http://schemas.microsoft.com/office/drawing/2014/main" id="{183461A2-41C0-6EA9-ECF5-590CFD8FC293}"/>
              </a:ext>
            </a:extLst>
          </p:cNvPr>
          <p:cNvSpPr/>
          <p:nvPr/>
        </p:nvSpPr>
        <p:spPr>
          <a:xfrm rot="5400000">
            <a:off x="2697273" y="5036796"/>
            <a:ext cx="457200" cy="356075"/>
          </a:xfrm>
          <a:prstGeom prst="bentArrow">
            <a:avLst>
              <a:gd name="adj1" fmla="val 25000"/>
              <a:gd name="adj2" fmla="val 25000"/>
              <a:gd name="adj3" fmla="val 50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>
              <a:solidFill>
                <a:schemeClr val="tx1"/>
              </a:solidFill>
            </a:endParaRPr>
          </a:p>
        </p:txBody>
      </p:sp>
      <p:sp>
        <p:nvSpPr>
          <p:cNvPr id="37" name="Bent Arrow 36">
            <a:extLst>
              <a:ext uri="{FF2B5EF4-FFF2-40B4-BE49-F238E27FC236}">
                <a16:creationId xmlns:a16="http://schemas.microsoft.com/office/drawing/2014/main" id="{C2BB0E85-B3B4-E29E-7F4C-13A7853DB33A}"/>
              </a:ext>
            </a:extLst>
          </p:cNvPr>
          <p:cNvSpPr/>
          <p:nvPr/>
        </p:nvSpPr>
        <p:spPr>
          <a:xfrm rot="16200000" flipV="1">
            <a:off x="3746786" y="5148280"/>
            <a:ext cx="660457" cy="672590"/>
          </a:xfrm>
          <a:prstGeom prst="bentArrow">
            <a:avLst>
              <a:gd name="adj1" fmla="val 25000"/>
              <a:gd name="adj2" fmla="val 25000"/>
              <a:gd name="adj3" fmla="val 50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8CD5F9-1104-785B-1674-3401FB373AB9}"/>
              </a:ext>
            </a:extLst>
          </p:cNvPr>
          <p:cNvSpPr/>
          <p:nvPr/>
        </p:nvSpPr>
        <p:spPr>
          <a:xfrm>
            <a:off x="3785183" y="4066356"/>
            <a:ext cx="2186126" cy="108799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dirty="0"/>
              <a:t>szakaszos bevezetés,</a:t>
            </a:r>
          </a:p>
          <a:p>
            <a:pPr algn="ctr"/>
            <a:r>
              <a:rPr lang="en-HU" dirty="0"/>
              <a:t>több év (!) </a:t>
            </a:r>
          </a:p>
          <a:p>
            <a:pPr algn="ctr"/>
            <a:r>
              <a:rPr lang="en-HU" dirty="0"/>
              <a:t>csekély nemzetközi tapasztalat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1C855B7-73D7-ABF1-C8D4-12E397AC502F}"/>
              </a:ext>
            </a:extLst>
          </p:cNvPr>
          <p:cNvCxnSpPr>
            <a:cxnSpLocks/>
          </p:cNvCxnSpPr>
          <p:nvPr/>
        </p:nvCxnSpPr>
        <p:spPr>
          <a:xfrm>
            <a:off x="4156364" y="6367134"/>
            <a:ext cx="0" cy="44667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9985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 animBg="1"/>
      <p:bldP spid="30" grpId="0" animBg="1"/>
      <p:bldP spid="32" grpId="0" animBg="1"/>
      <p:bldP spid="35" grpId="0" animBg="1"/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C58FD-A542-9A47-60AA-7C39FCB8D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8EA5B5AC-C383-A1B9-B2F1-552071609EC7}"/>
              </a:ext>
            </a:extLst>
          </p:cNvPr>
          <p:cNvSpPr txBox="1"/>
          <p:nvPr/>
        </p:nvSpPr>
        <p:spPr>
          <a:xfrm>
            <a:off x="389930" y="189056"/>
            <a:ext cx="10038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cap="small" noProof="1">
                <a:solidFill>
                  <a:srgbClr val="003049"/>
                </a:solidFill>
                <a:latin typeface="Arial Black" panose="020B0A04020102020204" pitchFamily="34" charset="0"/>
              </a:rPr>
              <a:t>Szakmailag homogén összehasonlítási csoportok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5B1732-CA86-7F99-5F3E-241C940CEE44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207E0F-CAA8-545D-E705-151BCA134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9" y="4350484"/>
            <a:ext cx="7083996" cy="174928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4D4B80D-E73A-7911-598B-DC8B855EF943}"/>
              </a:ext>
            </a:extLst>
          </p:cNvPr>
          <p:cNvGrpSpPr/>
          <p:nvPr/>
        </p:nvGrpSpPr>
        <p:grpSpPr>
          <a:xfrm>
            <a:off x="532116" y="725246"/>
            <a:ext cx="4556143" cy="1362249"/>
            <a:chOff x="1262683" y="725246"/>
            <a:chExt cx="4556143" cy="136224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60D0E3C-7D8E-1F0B-DBCB-57BAB0355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2683" y="1041532"/>
              <a:ext cx="4556143" cy="104596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77F4D31-32CA-3054-F4B9-4F08333537A5}"/>
                </a:ext>
              </a:extLst>
            </p:cNvPr>
            <p:cNvSpPr txBox="1"/>
            <p:nvPr/>
          </p:nvSpPr>
          <p:spPr>
            <a:xfrm>
              <a:off x="2322984" y="725246"/>
              <a:ext cx="2435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U" b="1" dirty="0">
                  <a:solidFill>
                    <a:srgbClr val="18408C"/>
                  </a:solidFill>
                </a:rPr>
                <a:t>Szülészet | II. prog.szint</a:t>
              </a: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949A4D1-4B41-4366-DF79-BF19033CC987}"/>
              </a:ext>
            </a:extLst>
          </p:cNvPr>
          <p:cNvCxnSpPr/>
          <p:nvPr/>
        </p:nvCxnSpPr>
        <p:spPr>
          <a:xfrm>
            <a:off x="5409354" y="909912"/>
            <a:ext cx="0" cy="9308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513F3C5-8BB7-461B-B902-EBB9356A8780}"/>
              </a:ext>
            </a:extLst>
          </p:cNvPr>
          <p:cNvSpPr txBox="1"/>
          <p:nvPr/>
        </p:nvSpPr>
        <p:spPr>
          <a:xfrm>
            <a:off x="5569713" y="832235"/>
            <a:ext cx="38423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HU" sz="2000" b="1" dirty="0">
                <a:solidFill>
                  <a:srgbClr val="18408C"/>
                </a:solidFill>
              </a:rPr>
              <a:t>Közös szakmai feladatkör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HU" sz="2000" b="1" dirty="0">
                <a:solidFill>
                  <a:srgbClr val="18408C"/>
                </a:solidFill>
              </a:rPr>
              <a:t>Összehasonlítható alktivtási kör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HU" sz="2000" b="1" dirty="0">
                <a:solidFill>
                  <a:srgbClr val="F7791D"/>
                </a:solidFill>
              </a:rPr>
              <a:t>Helyi eltérések: külön korrekció</a:t>
            </a:r>
            <a:endParaRPr lang="en-HU" b="1" dirty="0">
              <a:solidFill>
                <a:srgbClr val="F7791D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F6989BD-DF73-9394-7C6F-D18A74F79B0D}"/>
              </a:ext>
            </a:extLst>
          </p:cNvPr>
          <p:cNvGrpSpPr/>
          <p:nvPr/>
        </p:nvGrpSpPr>
        <p:grpSpPr>
          <a:xfrm>
            <a:off x="-122355" y="2045534"/>
            <a:ext cx="4746465" cy="2247231"/>
            <a:chOff x="2135176" y="2437318"/>
            <a:chExt cx="4774061" cy="22543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F2ACF31-7AAE-2DC1-DCA9-4B19BA015D48}"/>
                    </a:ext>
                  </a:extLst>
                </p:cNvPr>
                <p:cNvSpPr txBox="1"/>
                <p:nvPr/>
              </p:nvSpPr>
              <p:spPr>
                <a:xfrm>
                  <a:off x="2135176" y="2437318"/>
                  <a:ext cx="4774061" cy="150405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HU" sz="4000" i="1" smtClean="0">
                                <a:solidFill>
                                  <a:srgbClr val="1840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hu-HU" sz="4000" b="0" i="1" smtClean="0">
                                <a:solidFill>
                                  <a:srgbClr val="18408C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hu-HU" sz="4000" b="0" i="1" smtClean="0">
                                <a:solidFill>
                                  <a:srgbClr val="18408C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hu-HU" sz="4000" b="0" i="1" smtClean="0">
                            <a:solidFill>
                              <a:srgbClr val="18408C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hu-HU" sz="4000" i="1">
                                <a:solidFill>
                                  <a:srgbClr val="1840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hu-HU" sz="4000" i="1">
                                <a:solidFill>
                                  <a:srgbClr val="18408C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hu-HU" sz="4000" i="1">
                                    <a:solidFill>
                                      <a:srgbClr val="18408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hu-HU" sz="4000" i="1">
                                    <a:solidFill>
                                      <a:srgbClr val="18408C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hu-HU" sz="4000" i="1">
                                    <a:solidFill>
                                      <a:srgbClr val="18408C"/>
                                    </a:solidFill>
                                    <a:latin typeface="Cambria Math" panose="02040503050406030204" pitchFamily="18" charset="0"/>
                                  </a:rPr>
                                  <m:t>𝑖𝑘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hu-HU" sz="4000" i="1">
                                    <a:solidFill>
                                      <a:srgbClr val="18408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hu-HU" sz="4000" i="1">
                                    <a:solidFill>
                                      <a:srgbClr val="18408C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hu-HU" sz="4000" i="1">
                                    <a:solidFill>
                                      <a:srgbClr val="18408C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HU" sz="3200" dirty="0">
                    <a:solidFill>
                      <a:srgbClr val="18408C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F2ACF31-7AAE-2DC1-DCA9-4B19BA015D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5176" y="2437318"/>
                  <a:ext cx="4774061" cy="1504054"/>
                </a:xfrm>
                <a:prstGeom prst="rect">
                  <a:avLst/>
                </a:prstGeom>
                <a:blipFill>
                  <a:blip r:embed="rId4"/>
                  <a:stretch>
                    <a:fillRect t="-147899" b="-200840"/>
                  </a:stretch>
                </a:blipFill>
              </p:spPr>
              <p:txBody>
                <a:bodyPr/>
                <a:lstStyle/>
                <a:p>
                  <a:r>
                    <a:rPr lang="en-H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eft Brace 24">
              <a:extLst>
                <a:ext uri="{FF2B5EF4-FFF2-40B4-BE49-F238E27FC236}">
                  <a16:creationId xmlns:a16="http://schemas.microsoft.com/office/drawing/2014/main" id="{62484BEB-99FF-3441-0F9D-C296F8B0843B}"/>
                </a:ext>
              </a:extLst>
            </p:cNvPr>
            <p:cNvSpPr/>
            <p:nvPr/>
          </p:nvSpPr>
          <p:spPr>
            <a:xfrm rot="16200000">
              <a:off x="4887368" y="3084227"/>
              <a:ext cx="401782" cy="1891573"/>
            </a:xfrm>
            <a:prstGeom prst="leftBrace">
              <a:avLst/>
            </a:prstGeom>
            <a:ln w="38100">
              <a:solidFill>
                <a:srgbClr val="1840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HU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B74C590-633E-09A9-1F2C-D03ED39F2036}"/>
                </a:ext>
              </a:extLst>
            </p:cNvPr>
            <p:cNvSpPr txBox="1"/>
            <p:nvPr/>
          </p:nvSpPr>
          <p:spPr>
            <a:xfrm>
              <a:off x="4076878" y="4322355"/>
              <a:ext cx="2022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HU" b="1" dirty="0">
                  <a:solidFill>
                    <a:srgbClr val="18408C"/>
                  </a:solidFill>
                </a:rPr>
                <a:t>tevékenységenként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F574687-F136-D33F-4553-DC2ECE57C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784" y="1732067"/>
            <a:ext cx="4777451" cy="42644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02A73FE-9F85-4CAC-1EA1-B8705FE56756}"/>
                  </a:ext>
                </a:extLst>
              </p:cNvPr>
              <p:cNvSpPr txBox="1"/>
              <p:nvPr/>
            </p:nvSpPr>
            <p:spPr>
              <a:xfrm>
                <a:off x="3497125" y="2447751"/>
                <a:ext cx="20725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3600" b="0" i="1" smtClean="0">
                          <a:solidFill>
                            <a:srgbClr val="18408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hu-HU" sz="3600" b="0" i="1" smtClean="0">
                              <a:solidFill>
                                <a:srgbClr val="18408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3600" b="0" i="1" smtClean="0">
                              <a:solidFill>
                                <a:srgbClr val="18408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hu-HU" sz="3600" b="0" i="1" smtClean="0">
                              <a:solidFill>
                                <a:srgbClr val="18408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hu-HU" sz="3600" b="0" i="1" smtClean="0">
                              <a:solidFill>
                                <a:srgbClr val="18408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3600" b="0" i="1" smtClean="0">
                              <a:solidFill>
                                <a:srgbClr val="18408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hu-HU" sz="3600" b="0" i="1" smtClean="0">
                              <a:solidFill>
                                <a:srgbClr val="18408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HU" sz="36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02A73FE-9F85-4CAC-1EA1-B8705FE56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125" y="2447751"/>
                <a:ext cx="2072588" cy="646331"/>
              </a:xfrm>
              <a:prstGeom prst="rect">
                <a:avLst/>
              </a:prstGeom>
              <a:blipFill>
                <a:blip r:embed="rId6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en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Left Brace 35">
            <a:extLst>
              <a:ext uri="{FF2B5EF4-FFF2-40B4-BE49-F238E27FC236}">
                <a16:creationId xmlns:a16="http://schemas.microsoft.com/office/drawing/2014/main" id="{C3F43695-33F0-4708-DDE5-BCBA096928F4}"/>
              </a:ext>
            </a:extLst>
          </p:cNvPr>
          <p:cNvSpPr/>
          <p:nvPr/>
        </p:nvSpPr>
        <p:spPr>
          <a:xfrm rot="16200000">
            <a:off x="4514613" y="3096067"/>
            <a:ext cx="400510" cy="1046861"/>
          </a:xfrm>
          <a:prstGeom prst="leftBrace">
            <a:avLst/>
          </a:prstGeom>
          <a:ln w="38100">
            <a:solidFill>
              <a:srgbClr val="184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4B43E37-9ECA-E1E0-FFBF-C0B7EE38A4E8}"/>
              </a:ext>
            </a:extLst>
          </p:cNvPr>
          <p:cNvSpPr txBox="1"/>
          <p:nvPr/>
        </p:nvSpPr>
        <p:spPr>
          <a:xfrm>
            <a:off x="4018135" y="3899740"/>
            <a:ext cx="2782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U" b="1" dirty="0">
                <a:solidFill>
                  <a:srgbClr val="18408C"/>
                </a:solidFill>
              </a:rPr>
              <a:t>ápolási napokra összesítve</a:t>
            </a:r>
          </a:p>
        </p:txBody>
      </p:sp>
    </p:spTree>
    <p:extLst>
      <p:ext uri="{BB962C8B-B14F-4D97-AF65-F5344CB8AC3E}">
        <p14:creationId xmlns:p14="http://schemas.microsoft.com/office/powerpoint/2010/main" val="4237026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5" grpId="0"/>
      <p:bldP spid="36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8DF3-94A0-5DEA-3AB2-109974A31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79867EA5-778A-1726-249B-49B42B690056}"/>
              </a:ext>
            </a:extLst>
          </p:cNvPr>
          <p:cNvSpPr txBox="1"/>
          <p:nvPr/>
        </p:nvSpPr>
        <p:spPr>
          <a:xfrm>
            <a:off x="389930" y="189056"/>
            <a:ext cx="10929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cap="small" noProof="1">
                <a:solidFill>
                  <a:srgbClr val="003049"/>
                </a:solidFill>
                <a:latin typeface="Arial Black" panose="020B0A04020102020204" pitchFamily="34" charset="0"/>
              </a:rPr>
              <a:t>Intézményi terhelés az országos csoportreferencáihoz viszonyítva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E8B12F-1F1E-A5EC-EA21-D8E8E68AEB7D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7C212E-3891-2C83-E86A-E91BEE3A1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795" y="2357181"/>
            <a:ext cx="6080144" cy="128614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F982BF3-07EB-D729-CBFE-2D41B19F12D0}"/>
              </a:ext>
            </a:extLst>
          </p:cNvPr>
          <p:cNvGrpSpPr/>
          <p:nvPr/>
        </p:nvGrpSpPr>
        <p:grpSpPr>
          <a:xfrm>
            <a:off x="861795" y="3680598"/>
            <a:ext cx="6080144" cy="1591760"/>
            <a:chOff x="390297" y="2306568"/>
            <a:chExt cx="6604000" cy="16891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9B1EE3F-6C81-B060-D299-8A9B8D02A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297" y="2306568"/>
              <a:ext cx="6604000" cy="16891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D87C7BB-20F3-8215-FAB6-C2A6C8A02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33386" y="3296776"/>
              <a:ext cx="546100" cy="5842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E871D40-A7F7-2870-A776-9FEAB5371A21}"/>
                  </a:ext>
                </a:extLst>
              </p:cNvPr>
              <p:cNvSpPr txBox="1"/>
              <p:nvPr/>
            </p:nvSpPr>
            <p:spPr>
              <a:xfrm>
                <a:off x="663665" y="1175464"/>
                <a:ext cx="3520194" cy="10317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rgbClr val="0084A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0084A3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hu-HU" sz="2800" b="0" i="1" smtClean="0">
                              <a:solidFill>
                                <a:srgbClr val="0084A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hu-HU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800" b="0" i="1" smtClean="0">
                                  <a:solidFill>
                                    <a:srgbClr val="F7791D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800" b="0" i="1" smtClean="0">
                                  <a:solidFill>
                                    <a:srgbClr val="F7791D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hu-HU" sz="2800" b="0" i="1" smtClean="0">
                                  <a:solidFill>
                                    <a:srgbClr val="F7791D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hu-HU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𝑁𝐷𝑅</m:t>
                              </m:r>
                            </m:e>
                            <m:sub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hu-HU" sz="2800" b="0" i="1" smtClean="0">
                                  <a:solidFill>
                                    <a:srgbClr val="F7791D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800" b="0" i="1" smtClean="0">
                                  <a:solidFill>
                                    <a:srgbClr val="F7791D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hu-HU" sz="2800" b="0" i="1" smtClean="0">
                                  <a:solidFill>
                                    <a:srgbClr val="F7791D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hu-HU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Sup>
                            <m:sSubSupPr>
                              <m:ctrlP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𝑁𝐷𝑅</m:t>
                              </m:r>
                            </m:e>
                            <m:sub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𝑟𝑒𝑓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HU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E871D40-A7F7-2870-A776-9FEAB5371A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665" y="1175464"/>
                <a:ext cx="3520194" cy="1031757"/>
              </a:xfrm>
              <a:prstGeom prst="rect">
                <a:avLst/>
              </a:prstGeom>
              <a:blipFill>
                <a:blip r:embed="rId5"/>
                <a:stretch>
                  <a:fillRect l="-1799" r="-1079" b="-8537"/>
                </a:stretch>
              </a:blipFill>
            </p:spPr>
            <p:txBody>
              <a:bodyPr/>
              <a:lstStyle/>
              <a:p>
                <a:r>
                  <a:rPr lang="en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0DBFCE-568D-B01B-3A1C-AD1D5A068C9E}"/>
              </a:ext>
            </a:extLst>
          </p:cNvPr>
          <p:cNvCxnSpPr>
            <a:cxnSpLocks/>
          </p:cNvCxnSpPr>
          <p:nvPr/>
        </p:nvCxnSpPr>
        <p:spPr>
          <a:xfrm flipV="1">
            <a:off x="2480487" y="1206039"/>
            <a:ext cx="311413" cy="35106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41FE40E-4098-92FD-5ABE-7AB899180D01}"/>
              </a:ext>
            </a:extLst>
          </p:cNvPr>
          <p:cNvCxnSpPr>
            <a:cxnSpLocks/>
          </p:cNvCxnSpPr>
          <p:nvPr/>
        </p:nvCxnSpPr>
        <p:spPr>
          <a:xfrm flipV="1">
            <a:off x="2287046" y="1802492"/>
            <a:ext cx="311413" cy="35106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0084420-B761-B529-796E-4EE8C0AE43E9}"/>
                  </a:ext>
                </a:extLst>
              </p:cNvPr>
              <p:cNvSpPr txBox="1"/>
              <p:nvPr/>
            </p:nvSpPr>
            <p:spPr>
              <a:xfrm>
                <a:off x="4183859" y="1129297"/>
                <a:ext cx="2758080" cy="1124090"/>
              </a:xfrm>
              <a:prstGeom prst="rect">
                <a:avLst/>
              </a:prstGeom>
              <a:solidFill>
                <a:srgbClr val="F0FAFF"/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=100∙</m:t>
                      </m:r>
                      <m:f>
                        <m:fPr>
                          <m:ctrlPr>
                            <a:rPr lang="hu-HU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𝑁𝐷𝑅</m:t>
                              </m:r>
                            </m:e>
                            <m:sub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𝑁𝐷𝑅</m:t>
                              </m:r>
                            </m:e>
                            <m:sub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𝑟𝑒𝑓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HU" sz="2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0084420-B761-B529-796E-4EE8C0AE4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59" y="1129297"/>
                <a:ext cx="2758080" cy="1124090"/>
              </a:xfrm>
              <a:prstGeom prst="rect">
                <a:avLst/>
              </a:prstGeom>
              <a:blipFill>
                <a:blip r:embed="rId6"/>
                <a:stretch>
                  <a:fillRect b="-2198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17A4AE8-E52D-D61D-B57F-4D70E84E6CC6}"/>
                  </a:ext>
                </a:extLst>
              </p:cNvPr>
              <p:cNvSpPr/>
              <p:nvPr/>
            </p:nvSpPr>
            <p:spPr>
              <a:xfrm>
                <a:off x="7180540" y="813152"/>
                <a:ext cx="4725857" cy="230141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HU" sz="2800" b="1" dirty="0">
                    <a:solidFill>
                      <a:srgbClr val="002060"/>
                    </a:solidFill>
                  </a:rPr>
                  <a:t>💡Miért egyszerűsíthetünk?</a:t>
                </a:r>
              </a:p>
              <a:p>
                <a:endParaRPr lang="en-HU" sz="1400" dirty="0">
                  <a:solidFill>
                    <a:srgbClr val="002060"/>
                  </a:solidFill>
                </a:endParaRPr>
              </a:p>
              <a:p>
                <a:r>
                  <a:rPr lang="en-HU" dirty="0">
                    <a:solidFill>
                      <a:srgbClr val="002060"/>
                    </a:solidFill>
                  </a:rPr>
                  <a:t>A </a:t>
                </a:r>
                <a:r>
                  <a:rPr lang="en-HU" b="1" dirty="0">
                    <a:solidFill>
                      <a:srgbClr val="002060"/>
                    </a:solidFill>
                  </a:rPr>
                  <a:t>csoportképzés megalapozza</a:t>
                </a:r>
                <a:r>
                  <a:rPr lang="en-HU" dirty="0">
                    <a:solidFill>
                      <a:srgbClr val="002060"/>
                    </a:solidFill>
                  </a:rPr>
                  <a:t>, hogy egy ápolási naphoz </a:t>
                </a:r>
                <a:r>
                  <a:rPr lang="en-HU" b="1" dirty="0">
                    <a:solidFill>
                      <a:srgbClr val="002060"/>
                    </a:solidFill>
                  </a:rPr>
                  <a:t>közel azonos átlagos munkaidőigényt </a:t>
                </a:r>
                <a:r>
                  <a:rPr lang="en-HU" dirty="0">
                    <a:solidFill>
                      <a:srgbClr val="002060"/>
                    </a:solidFill>
                  </a:rPr>
                  <a:t>rendeljünk.</a:t>
                </a:r>
              </a:p>
              <a:p>
                <a:r>
                  <a:rPr lang="en-HU" dirty="0">
                    <a:solidFill>
                      <a:srgbClr val="002060"/>
                    </a:solidFill>
                  </a:rPr>
                  <a:t>Ezt a közös pozitív tényezőt jelöli:</a:t>
                </a:r>
                <a:r>
                  <a:rPr lang="hu-HU" dirty="0">
                    <a:solidFill>
                      <a:srgbClr val="F7791D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400" i="1">
                            <a:solidFill>
                              <a:srgbClr val="F7791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400" i="1">
                            <a:solidFill>
                              <a:srgbClr val="F7791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hu-HU" sz="2400" i="1">
                            <a:solidFill>
                              <a:srgbClr val="F7791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HU" dirty="0">
                  <a:solidFill>
                    <a:srgbClr val="002060"/>
                  </a:solidFill>
                </a:endParaRPr>
              </a:p>
              <a:p>
                <a:r>
                  <a:rPr lang="en-HU" dirty="0">
                    <a:solidFill>
                      <a:srgbClr val="002060"/>
                    </a:solidFill>
                  </a:rPr>
                  <a:t>A számlálót és a nevezőt is oszthatjuk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400" i="1">
                            <a:solidFill>
                              <a:srgbClr val="F7791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sz="2400" i="1">
                            <a:solidFill>
                              <a:srgbClr val="F7791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hu-HU" sz="2400" i="1">
                            <a:solidFill>
                              <a:srgbClr val="F7791D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HU" dirty="0">
                    <a:solidFill>
                      <a:srgbClr val="002060"/>
                    </a:solidFill>
                  </a:rPr>
                  <a:t>-vel.</a:t>
                </a:r>
              </a:p>
              <a:p>
                <a:endParaRPr lang="en-HU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17A4AE8-E52D-D61D-B57F-4D70E84E6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540" y="813152"/>
                <a:ext cx="4725857" cy="2301414"/>
              </a:xfrm>
              <a:prstGeom prst="rect">
                <a:avLst/>
              </a:prstGeom>
              <a:blipFill>
                <a:blip r:embed="rId7"/>
                <a:stretch>
                  <a:fillRect l="-2681" t="-2186" r="-268" b="-327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58B96E3C-E628-A24C-DE1B-EAF6869BD4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929" y="5372184"/>
            <a:ext cx="11367011" cy="8528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7F192C-4B60-E8AE-D94A-0840EA994F64}"/>
              </a:ext>
            </a:extLst>
          </p:cNvPr>
          <p:cNvSpPr/>
          <p:nvPr/>
        </p:nvSpPr>
        <p:spPr>
          <a:xfrm>
            <a:off x="7180539" y="3114566"/>
            <a:ext cx="4725857" cy="2132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HU" sz="2800" b="1" dirty="0">
                <a:solidFill>
                  <a:srgbClr val="002060"/>
                </a:solidFill>
              </a:rPr>
              <a:t>💡Hátránya</a:t>
            </a:r>
          </a:p>
          <a:p>
            <a:endParaRPr lang="en-HU" sz="1400" dirty="0">
              <a:solidFill>
                <a:srgbClr val="002060"/>
              </a:solidFill>
            </a:endParaRPr>
          </a:p>
          <a:p>
            <a:r>
              <a:rPr lang="hu-HU" b="1" noProof="1">
                <a:solidFill>
                  <a:srgbClr val="002060"/>
                </a:solidFill>
              </a:rPr>
              <a:t>A közös időstandard elhagyásával az abszolút létszámszükséglet közvetlen meghatározásának lehetőségét elveszítjük</a:t>
            </a:r>
            <a:r>
              <a:rPr lang="hu-HU" noProof="1">
                <a:solidFill>
                  <a:srgbClr val="002060"/>
                </a:solidFill>
              </a:rPr>
              <a:t>, mert a relatív összehasonlítás önmagában nem rögzíti az egy FTE-re jutó szakmailag elfogadható terhelést.</a:t>
            </a:r>
          </a:p>
          <a:p>
            <a:endParaRPr lang="en-H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24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4" grpId="0" animBg="1"/>
      <p:bldP spid="35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961B2-9EA8-86E0-F6F5-99294F78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56E19D1E-C438-F985-381E-A0D1C12A4A7B}"/>
              </a:ext>
            </a:extLst>
          </p:cNvPr>
          <p:cNvSpPr txBox="1"/>
          <p:nvPr/>
        </p:nvSpPr>
        <p:spPr>
          <a:xfrm>
            <a:off x="389933" y="200187"/>
            <a:ext cx="10929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cap="small" noProof="1">
                <a:solidFill>
                  <a:srgbClr val="003049"/>
                </a:solidFill>
                <a:latin typeface="Arial Black" panose="020B0A04020102020204" pitchFamily="34" charset="0"/>
              </a:rPr>
              <a:t>Relatív terhelés definíciója ellátási formánként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231879-1662-C450-BF8E-9CCCE4B22E8A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95CE2B1-21C4-0162-A950-A5B803ECBED6}"/>
                  </a:ext>
                </a:extLst>
              </p:cNvPr>
              <p:cNvSpPr txBox="1"/>
              <p:nvPr/>
            </p:nvSpPr>
            <p:spPr>
              <a:xfrm>
                <a:off x="1547680" y="1662994"/>
                <a:ext cx="3322337" cy="1124090"/>
              </a:xfrm>
              <a:prstGeom prst="rect">
                <a:avLst/>
              </a:prstGeom>
              <a:solidFill>
                <a:srgbClr val="F0FAFF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hu-HU" sz="2800" i="1" smtClean="0">
                              <a:solidFill>
                                <a:srgbClr val="0084A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hu-HU" sz="2800" b="0" i="1" smtClean="0">
                              <a:solidFill>
                                <a:srgbClr val="0084A3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hu-HU" sz="2800" b="0" i="1" smtClean="0">
                              <a:solidFill>
                                <a:srgbClr val="0084A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hu-HU" sz="2800" b="0" i="1" smtClean="0">
                              <a:solidFill>
                                <a:srgbClr val="0084A3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p>
                      </m:sSubSup>
                      <m:r>
                        <a:rPr lang="hu-HU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=100∙</m:t>
                      </m:r>
                      <m:f>
                        <m:fPr>
                          <m:ctrlPr>
                            <a:rPr lang="hu-HU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𝑁𝐷𝑅</m:t>
                              </m:r>
                            </m:e>
                            <m:sub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𝑁𝐷𝑅</m:t>
                              </m:r>
                            </m:e>
                            <m:sub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𝑟𝑒𝑓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HU" sz="2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95CE2B1-21C4-0162-A950-A5B803ECB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80" y="1662994"/>
                <a:ext cx="3322337" cy="1124090"/>
              </a:xfrm>
              <a:prstGeom prst="rect">
                <a:avLst/>
              </a:prstGeom>
              <a:blipFill>
                <a:blip r:embed="rId2"/>
                <a:stretch>
                  <a:fillRect b="-3371"/>
                </a:stretch>
              </a:blipFill>
            </p:spPr>
            <p:txBody>
              <a:bodyPr/>
              <a:lstStyle/>
              <a:p>
                <a:r>
                  <a:rPr lang="en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DCD5F21F-83DD-B962-BE28-20EFE02070E6}"/>
              </a:ext>
            </a:extLst>
          </p:cNvPr>
          <p:cNvSpPr txBox="1"/>
          <p:nvPr/>
        </p:nvSpPr>
        <p:spPr>
          <a:xfrm>
            <a:off x="4870017" y="1512069"/>
            <a:ext cx="68156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1" noProof="1">
                <a:solidFill>
                  <a:srgbClr val="0A5F5A"/>
                </a:solidFill>
              </a:rPr>
              <a:t>A relatív terhelés (%):</a:t>
            </a:r>
            <a:r>
              <a:rPr lang="hu-HU" noProof="1"/>
              <a:t> </a:t>
            </a:r>
            <a:r>
              <a:rPr lang="hu-HU" i="1" noProof="1"/>
              <a:t>az adott intézmény, adott </a:t>
            </a:r>
            <a:r>
              <a:rPr lang="hu-HU" b="1" i="1" noProof="1">
                <a:solidFill>
                  <a:schemeClr val="accent2">
                    <a:lumMod val="75000"/>
                  </a:schemeClr>
                </a:solidFill>
              </a:rPr>
              <a:t>szakmájában</a:t>
            </a:r>
            <a:r>
              <a:rPr lang="hu-HU" b="1" i="1" noProof="1"/>
              <a:t> és </a:t>
            </a:r>
            <a:r>
              <a:rPr lang="hu-HU" b="1" i="1" noProof="1">
                <a:solidFill>
                  <a:schemeClr val="accent5">
                    <a:lumMod val="75000"/>
                  </a:schemeClr>
                </a:solidFill>
              </a:rPr>
              <a:t>progresszivitási szintjén</a:t>
            </a:r>
            <a:r>
              <a:rPr lang="hu-HU" b="1" i="1" noProof="1"/>
              <a:t> egy FTE-re jutó </a:t>
            </a:r>
            <a:r>
              <a:rPr lang="hu-HU" b="1" i="1" noProof="1">
                <a:solidFill>
                  <a:srgbClr val="0A5F5A"/>
                </a:solidFill>
              </a:rPr>
              <a:t>ápolásinap-számnak</a:t>
            </a:r>
            <a:r>
              <a:rPr lang="hu-HU" b="1" i="1" noProof="1"/>
              <a:t> az országos összehasonlítási csoport megfelelő referenciaértékéhez viszonyított aránya</a:t>
            </a:r>
            <a:r>
              <a:rPr lang="hu-HU" i="1" noProof="1"/>
              <a:t>, amely közel azonos átlagos időigény mellett a munkaidő-ráfordítás relatív arányát fejezi ki.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4F40A20-6466-7571-B61D-4DC53F6B399E}"/>
              </a:ext>
            </a:extLst>
          </p:cNvPr>
          <p:cNvSpPr txBox="1"/>
          <p:nvPr/>
        </p:nvSpPr>
        <p:spPr>
          <a:xfrm>
            <a:off x="352623" y="1143918"/>
            <a:ext cx="11333015" cy="369332"/>
          </a:xfrm>
          <a:prstGeom prst="rect">
            <a:avLst/>
          </a:prstGeom>
          <a:solidFill>
            <a:srgbClr val="0A5F5A"/>
          </a:solidFill>
        </p:spPr>
        <p:txBody>
          <a:bodyPr wrap="square" rtlCol="0">
            <a:spAutoFit/>
          </a:bodyPr>
          <a:lstStyle/>
          <a:p>
            <a:r>
              <a:rPr lang="en-HU" b="1" dirty="0">
                <a:solidFill>
                  <a:schemeClr val="bg1"/>
                </a:solidFill>
              </a:rPr>
              <a:t>Terhelés a fekvőbeteg-ellátásban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A9CF548-36BB-75E2-C2AF-F0960AFF574C}"/>
              </a:ext>
            </a:extLst>
          </p:cNvPr>
          <p:cNvCxnSpPr>
            <a:cxnSpLocks/>
          </p:cNvCxnSpPr>
          <p:nvPr/>
        </p:nvCxnSpPr>
        <p:spPr>
          <a:xfrm>
            <a:off x="352623" y="2989397"/>
            <a:ext cx="112606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1AD48C5-EC1E-B123-791C-25D5F0A7CEA5}"/>
              </a:ext>
            </a:extLst>
          </p:cNvPr>
          <p:cNvSpPr txBox="1"/>
          <p:nvPr/>
        </p:nvSpPr>
        <p:spPr>
          <a:xfrm>
            <a:off x="352623" y="3175797"/>
            <a:ext cx="11260627" cy="369332"/>
          </a:xfrm>
          <a:prstGeom prst="rect">
            <a:avLst/>
          </a:prstGeom>
          <a:solidFill>
            <a:srgbClr val="1E81CE"/>
          </a:solidFill>
        </p:spPr>
        <p:txBody>
          <a:bodyPr wrap="square" rtlCol="0">
            <a:spAutoFit/>
          </a:bodyPr>
          <a:lstStyle/>
          <a:p>
            <a:r>
              <a:rPr lang="en-HU" b="1" dirty="0">
                <a:solidFill>
                  <a:schemeClr val="bg1"/>
                </a:solidFill>
              </a:rPr>
              <a:t>Terhelés járóbeteg-ellátásban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C55A48F-61BC-1CAE-36E7-B9F11F3FC6B3}"/>
              </a:ext>
            </a:extLst>
          </p:cNvPr>
          <p:cNvSpPr txBox="1"/>
          <p:nvPr/>
        </p:nvSpPr>
        <p:spPr>
          <a:xfrm>
            <a:off x="5007751" y="3603676"/>
            <a:ext cx="66054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1" noProof="1">
                <a:solidFill>
                  <a:srgbClr val="1E81CE"/>
                </a:solidFill>
              </a:rPr>
              <a:t>A relatív terhelés (%):</a:t>
            </a:r>
            <a:r>
              <a:rPr lang="hu-HU" noProof="1">
                <a:solidFill>
                  <a:srgbClr val="1E81CE"/>
                </a:solidFill>
              </a:rPr>
              <a:t> </a:t>
            </a:r>
            <a:r>
              <a:rPr lang="hu-HU" i="1" noProof="1"/>
              <a:t>az adott intézmény, adott </a:t>
            </a:r>
            <a:r>
              <a:rPr lang="hu-HU" b="1" i="1" noProof="1">
                <a:solidFill>
                  <a:srgbClr val="F7791D"/>
                </a:solidFill>
              </a:rPr>
              <a:t>szakmájában </a:t>
            </a:r>
            <a:r>
              <a:rPr lang="hu-HU" b="1" i="1" noProof="1"/>
              <a:t>az egy FTE-re jutó </a:t>
            </a:r>
            <a:r>
              <a:rPr lang="hu-HU" b="1" i="1" noProof="1">
                <a:solidFill>
                  <a:srgbClr val="1E81CE"/>
                </a:solidFill>
              </a:rPr>
              <a:t>esetszámnak</a:t>
            </a:r>
            <a:r>
              <a:rPr lang="hu-HU" b="1" i="1" noProof="1"/>
              <a:t> az országos összehasonlítási csoport megfelelő referenciaértékéhez viszonyított aránya</a:t>
            </a:r>
            <a:r>
              <a:rPr lang="hu-HU" i="1" noProof="1"/>
              <a:t>, amely közel azonos átlagos időigény mellett a munkaidő-ráfordítás relatív arányát fejezi ki.</a:t>
            </a:r>
          </a:p>
        </p:txBody>
      </p:sp>
      <p:pic>
        <p:nvPicPr>
          <p:cNvPr id="47" name="Picture 46" descr="Download Free Patient hospital Icons in PNG &amp; SVG | Magnific (formerly  Freepik)">
            <a:extLst>
              <a:ext uri="{FF2B5EF4-FFF2-40B4-BE49-F238E27FC236}">
                <a16:creationId xmlns:a16="http://schemas.microsoft.com/office/drawing/2014/main" id="{DFCC1DB3-DF89-D834-BE78-4938ABD5A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30" y="1618681"/>
            <a:ext cx="1175456" cy="1175456"/>
          </a:xfrm>
          <a:prstGeom prst="rect">
            <a:avLst/>
          </a:prstGeom>
        </p:spPr>
      </p:pic>
      <p:pic>
        <p:nvPicPr>
          <p:cNvPr id="49" name="Picture 48" descr="Outpatient - Free healthcare and medical icons">
            <a:extLst>
              <a:ext uri="{FF2B5EF4-FFF2-40B4-BE49-F238E27FC236}">
                <a16:creationId xmlns:a16="http://schemas.microsoft.com/office/drawing/2014/main" id="{F2CB0AFE-014B-DB84-B712-03DEACA81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51" y="3650558"/>
            <a:ext cx="1243329" cy="12433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56AAA28-F4A5-677A-0FE9-C0917ECC7A7C}"/>
                  </a:ext>
                </a:extLst>
              </p:cNvPr>
              <p:cNvSpPr txBox="1"/>
              <p:nvPr/>
            </p:nvSpPr>
            <p:spPr>
              <a:xfrm>
                <a:off x="1524710" y="3726536"/>
                <a:ext cx="3506012" cy="1079591"/>
              </a:xfrm>
              <a:prstGeom prst="rect">
                <a:avLst/>
              </a:prstGeom>
              <a:solidFill>
                <a:srgbClr val="F0FAFF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hu-HU" sz="2800" i="1" smtClean="0">
                              <a:solidFill>
                                <a:srgbClr val="1E81C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hu-HU" sz="2800" b="0" i="1" smtClean="0">
                              <a:solidFill>
                                <a:srgbClr val="1E81CE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hu-HU" sz="2800" b="0" i="1" smtClean="0">
                              <a:solidFill>
                                <a:srgbClr val="1E81CE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hu-HU" sz="2800" b="0" i="1" smtClean="0">
                              <a:solidFill>
                                <a:srgbClr val="1E81CE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p>
                      </m:sSubSup>
                      <m:r>
                        <a:rPr lang="hu-HU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=100∙</m:t>
                      </m:r>
                      <m:f>
                        <m:fPr>
                          <m:ctrlPr>
                            <a:rPr lang="hu-HU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𝐶𝑃𝑅</m:t>
                              </m:r>
                            </m:e>
                            <m:sub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hu-HU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𝐶𝑃𝑅</m:t>
                              </m:r>
                            </m:e>
                            <m:sub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hu-HU" sz="2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𝑟𝑒𝑓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HU" sz="28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56AAA28-F4A5-677A-0FE9-C0917ECC7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710" y="3726536"/>
                <a:ext cx="3506012" cy="1079591"/>
              </a:xfrm>
              <a:prstGeom prst="rect">
                <a:avLst/>
              </a:prstGeom>
              <a:blipFill>
                <a:blip r:embed="rId5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890015CE-8220-5FC9-569E-561FAD100CB2}"/>
              </a:ext>
            </a:extLst>
          </p:cNvPr>
          <p:cNvSpPr txBox="1"/>
          <p:nvPr/>
        </p:nvSpPr>
        <p:spPr>
          <a:xfrm>
            <a:off x="132633" y="5355881"/>
            <a:ext cx="11700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U" sz="1400" b="1" dirty="0">
                <a:solidFill>
                  <a:srgbClr val="0070C0"/>
                </a:solidFill>
              </a:rPr>
              <a:t>E</a:t>
            </a:r>
            <a:r>
              <a:rPr lang="en-HU" sz="1400" b="1" baseline="-25000" dirty="0">
                <a:solidFill>
                  <a:srgbClr val="0070C0"/>
                </a:solidFill>
              </a:rPr>
              <a:t>i</a:t>
            </a:r>
            <a:r>
              <a:rPr lang="en-HU" sz="1400" dirty="0">
                <a:solidFill>
                  <a:srgbClr val="0070C0"/>
                </a:solidFill>
              </a:rPr>
              <a:t>: relatív terhelési index (%) 	</a:t>
            </a:r>
            <a:r>
              <a:rPr lang="en-HU" sz="1400" b="1" dirty="0">
                <a:solidFill>
                  <a:srgbClr val="0070C0"/>
                </a:solidFill>
              </a:rPr>
              <a:t>NDR</a:t>
            </a:r>
            <a:r>
              <a:rPr lang="en-HU" sz="1400" dirty="0">
                <a:solidFill>
                  <a:srgbClr val="0070C0"/>
                </a:solidFill>
              </a:rPr>
              <a:t> (nursing-day rate): ápolási nap / FTE. 	</a:t>
            </a:r>
            <a:r>
              <a:rPr lang="en-HU" sz="1400" b="1" dirty="0">
                <a:solidFill>
                  <a:srgbClr val="0070C0"/>
                </a:solidFill>
              </a:rPr>
              <a:t>i</a:t>
            </a:r>
            <a:r>
              <a:rPr lang="en-HU" sz="1400" dirty="0">
                <a:solidFill>
                  <a:srgbClr val="0070C0"/>
                </a:solidFill>
              </a:rPr>
              <a:t>: intézményi megfigyelési egység.	</a:t>
            </a:r>
            <a:r>
              <a:rPr lang="en-HU" sz="1400" b="1" dirty="0">
                <a:solidFill>
                  <a:srgbClr val="0070C0"/>
                </a:solidFill>
              </a:rPr>
              <a:t>s</a:t>
            </a:r>
            <a:r>
              <a:rPr lang="en-HU" sz="1400" dirty="0">
                <a:solidFill>
                  <a:srgbClr val="0070C0"/>
                </a:solidFill>
              </a:rPr>
              <a:t>:</a:t>
            </a:r>
            <a:r>
              <a:rPr lang="en-HU" sz="1400" b="1" dirty="0">
                <a:solidFill>
                  <a:srgbClr val="0070C0"/>
                </a:solidFill>
              </a:rPr>
              <a:t> </a:t>
            </a:r>
            <a:r>
              <a:rPr lang="en-HU" sz="1400" dirty="0">
                <a:solidFill>
                  <a:srgbClr val="0070C0"/>
                </a:solidFill>
              </a:rPr>
              <a:t>szakmakód.	</a:t>
            </a:r>
          </a:p>
          <a:p>
            <a:r>
              <a:rPr lang="en-HU" sz="1400" b="1" dirty="0">
                <a:solidFill>
                  <a:srgbClr val="0070C0"/>
                </a:solidFill>
              </a:rPr>
              <a:t>p</a:t>
            </a:r>
            <a:r>
              <a:rPr lang="en-HU" sz="1400" dirty="0">
                <a:solidFill>
                  <a:srgbClr val="0070C0"/>
                </a:solidFill>
              </a:rPr>
              <a:t>: progresszivitási szint	</a:t>
            </a:r>
            <a:r>
              <a:rPr lang="en-HU" sz="1400" b="1" dirty="0">
                <a:solidFill>
                  <a:srgbClr val="0070C0"/>
                </a:solidFill>
              </a:rPr>
              <a:t>CPR</a:t>
            </a:r>
            <a:r>
              <a:rPr lang="en-HU" sz="1400" dirty="0">
                <a:solidFill>
                  <a:srgbClr val="0070C0"/>
                </a:solidFill>
              </a:rPr>
              <a:t> (Case-Per FTE-Rate): esetszám / FTE.	</a:t>
            </a:r>
            <a:r>
              <a:rPr lang="en-HU" sz="1400" b="1" dirty="0">
                <a:solidFill>
                  <a:srgbClr val="0070C0"/>
                </a:solidFill>
              </a:rPr>
              <a:t>ref</a:t>
            </a:r>
            <a:r>
              <a:rPr lang="en-HU" sz="1400" dirty="0">
                <a:solidFill>
                  <a:srgbClr val="0070C0"/>
                </a:solidFill>
              </a:rPr>
              <a:t>: országos összehasonlítási csoport.	</a:t>
            </a:r>
            <a:r>
              <a:rPr lang="en-HU" sz="1400" b="1" dirty="0">
                <a:solidFill>
                  <a:srgbClr val="0070C0"/>
                </a:solidFill>
              </a:rPr>
              <a:t>FTE</a:t>
            </a:r>
            <a:r>
              <a:rPr lang="en-HU" sz="1400" dirty="0">
                <a:solidFill>
                  <a:srgbClr val="0070C0"/>
                </a:solidFill>
              </a:rPr>
              <a:t>: teljes munkaidő egyenérték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56494DC-081B-7234-B17B-FFA70E78172E}"/>
              </a:ext>
            </a:extLst>
          </p:cNvPr>
          <p:cNvCxnSpPr>
            <a:cxnSpLocks/>
          </p:cNvCxnSpPr>
          <p:nvPr/>
        </p:nvCxnSpPr>
        <p:spPr>
          <a:xfrm>
            <a:off x="299431" y="5081004"/>
            <a:ext cx="112606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141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9" grpId="0"/>
      <p:bldP spid="40" grpId="0" animBg="1"/>
      <p:bldP spid="43" grpId="0" animBg="1"/>
      <p:bldP spid="45" grpId="0"/>
      <p:bldP spid="50" grpId="0" animBg="1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E5E33-A451-E270-CE86-19A1FCCDD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FA37E20B-D1A1-8F00-F09C-B4147E4BFEA2}"/>
              </a:ext>
            </a:extLst>
          </p:cNvPr>
          <p:cNvSpPr txBox="1"/>
          <p:nvPr/>
        </p:nvSpPr>
        <p:spPr>
          <a:xfrm>
            <a:off x="389933" y="200187"/>
            <a:ext cx="38772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cap="small" noProof="1">
                <a:solidFill>
                  <a:srgbClr val="003049"/>
                </a:solidFill>
                <a:latin typeface="Arial Black" panose="020B0A04020102020204" pitchFamily="34" charset="0"/>
              </a:rPr>
              <a:t>Relatív terhelés kiegyenlítés (redisztibúció)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96B568-F7B9-68A1-5C9D-EE28DAA13053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D8D01C-0737-B497-0E7B-2347C433608D}"/>
              </a:ext>
            </a:extLst>
          </p:cNvPr>
          <p:cNvSpPr txBox="1"/>
          <p:nvPr/>
        </p:nvSpPr>
        <p:spPr>
          <a:xfrm>
            <a:off x="389933" y="1953491"/>
            <a:ext cx="26616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sz="2000" b="1" dirty="0">
                <a:solidFill>
                  <a:srgbClr val="002060"/>
                </a:solidFill>
              </a:rPr>
              <a:t>Vagy a humánerőforrás</a:t>
            </a:r>
          </a:p>
          <a:p>
            <a:r>
              <a:rPr lang="en-HU" sz="2000" b="1" dirty="0">
                <a:solidFill>
                  <a:srgbClr val="002060"/>
                </a:solidFill>
              </a:rPr>
              <a:t>mennyiségét, vagy az </a:t>
            </a:r>
          </a:p>
          <a:p>
            <a:r>
              <a:rPr lang="en-HU" sz="2000" b="1" dirty="0">
                <a:solidFill>
                  <a:srgbClr val="002060"/>
                </a:solidFill>
              </a:rPr>
              <a:t>ellátási volument kell</a:t>
            </a:r>
          </a:p>
          <a:p>
            <a:r>
              <a:rPr lang="en-HU" sz="2000" b="1" dirty="0">
                <a:solidFill>
                  <a:srgbClr val="002060"/>
                </a:solidFill>
              </a:rPr>
              <a:t>megváltoztatni...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B9F69F-0587-E1EC-8341-207540E328A0}"/>
              </a:ext>
            </a:extLst>
          </p:cNvPr>
          <p:cNvSpPr txBox="1"/>
          <p:nvPr/>
        </p:nvSpPr>
        <p:spPr>
          <a:xfrm>
            <a:off x="386505" y="3452059"/>
            <a:ext cx="2754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b="1" dirty="0">
                <a:solidFill>
                  <a:srgbClr val="F7791D"/>
                </a:solidFill>
              </a:rPr>
              <a:t>... de mi lesz az intézmény-</a:t>
            </a:r>
          </a:p>
          <a:p>
            <a:r>
              <a:rPr lang="en-HU" b="1" dirty="0">
                <a:solidFill>
                  <a:srgbClr val="F7791D"/>
                </a:solidFill>
              </a:rPr>
              <a:t>specifikus különbségekkel?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BA79C24-6007-713E-201A-8FCECDC40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530" y="630248"/>
            <a:ext cx="8749470" cy="549532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0BA679D-8844-019F-B35E-B756339A73A7}"/>
              </a:ext>
            </a:extLst>
          </p:cNvPr>
          <p:cNvCxnSpPr/>
          <p:nvPr/>
        </p:nvCxnSpPr>
        <p:spPr>
          <a:xfrm>
            <a:off x="4887732" y="3080039"/>
            <a:ext cx="0" cy="75772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FEC7D6-8FF1-C927-D027-715C02430D7D}"/>
              </a:ext>
            </a:extLst>
          </p:cNvPr>
          <p:cNvCxnSpPr/>
          <p:nvPr/>
        </p:nvCxnSpPr>
        <p:spPr>
          <a:xfrm flipV="1">
            <a:off x="9690641" y="4008294"/>
            <a:ext cx="0" cy="8682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39F2542-8768-C7F0-2889-FE05344372FC}"/>
              </a:ext>
            </a:extLst>
          </p:cNvPr>
          <p:cNvCxnSpPr/>
          <p:nvPr/>
        </p:nvCxnSpPr>
        <p:spPr>
          <a:xfrm>
            <a:off x="6490241" y="2451966"/>
            <a:ext cx="0" cy="138579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B5D52F3-79BE-86F3-D28E-2AF11698E30B}"/>
              </a:ext>
            </a:extLst>
          </p:cNvPr>
          <p:cNvCxnSpPr/>
          <p:nvPr/>
        </p:nvCxnSpPr>
        <p:spPr>
          <a:xfrm>
            <a:off x="7044423" y="3377911"/>
            <a:ext cx="0" cy="45984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25A38E2-C539-01F2-D39D-EA167D3C48C9}"/>
              </a:ext>
            </a:extLst>
          </p:cNvPr>
          <p:cNvCxnSpPr/>
          <p:nvPr/>
        </p:nvCxnSpPr>
        <p:spPr>
          <a:xfrm>
            <a:off x="7570896" y="1800803"/>
            <a:ext cx="0" cy="203695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67CA75-91E7-8EBC-B304-E6145C74EE79}"/>
              </a:ext>
            </a:extLst>
          </p:cNvPr>
          <p:cNvCxnSpPr/>
          <p:nvPr/>
        </p:nvCxnSpPr>
        <p:spPr>
          <a:xfrm flipV="1">
            <a:off x="8619222" y="3994439"/>
            <a:ext cx="0" cy="4156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F636684-BDA3-FE9C-AFA1-50140B2F0148}"/>
              </a:ext>
            </a:extLst>
          </p:cNvPr>
          <p:cNvCxnSpPr/>
          <p:nvPr/>
        </p:nvCxnSpPr>
        <p:spPr>
          <a:xfrm flipV="1">
            <a:off x="10198641" y="4026478"/>
            <a:ext cx="0" cy="4618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5744235-31AD-D2AD-D0C5-5C8D5C7DBDFF}"/>
              </a:ext>
            </a:extLst>
          </p:cNvPr>
          <p:cNvCxnSpPr/>
          <p:nvPr/>
        </p:nvCxnSpPr>
        <p:spPr>
          <a:xfrm>
            <a:off x="5963768" y="3255530"/>
            <a:ext cx="0" cy="58222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BBE1BCF-8FEA-B8F7-8AB1-F30B1AF6D36B}"/>
              </a:ext>
            </a:extLst>
          </p:cNvPr>
          <p:cNvCxnSpPr/>
          <p:nvPr/>
        </p:nvCxnSpPr>
        <p:spPr>
          <a:xfrm>
            <a:off x="5446531" y="3586068"/>
            <a:ext cx="0" cy="25169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40DA0F-DCE8-AE8D-F227-C40AF771EC3F}"/>
              </a:ext>
            </a:extLst>
          </p:cNvPr>
          <p:cNvCxnSpPr/>
          <p:nvPr/>
        </p:nvCxnSpPr>
        <p:spPr>
          <a:xfrm flipV="1">
            <a:off x="10692787" y="4026478"/>
            <a:ext cx="0" cy="1570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46D131-456F-D605-E663-465C8EB73869}"/>
              </a:ext>
            </a:extLst>
          </p:cNvPr>
          <p:cNvCxnSpPr/>
          <p:nvPr/>
        </p:nvCxnSpPr>
        <p:spPr>
          <a:xfrm>
            <a:off x="4388968" y="3050140"/>
            <a:ext cx="0" cy="75772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10518AB-B444-B7EE-8A47-8AD3C4315E84}"/>
              </a:ext>
            </a:extLst>
          </p:cNvPr>
          <p:cNvCxnSpPr>
            <a:cxnSpLocks/>
          </p:cNvCxnSpPr>
          <p:nvPr/>
        </p:nvCxnSpPr>
        <p:spPr>
          <a:xfrm>
            <a:off x="8097369" y="3429000"/>
            <a:ext cx="0" cy="3869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958C723-006D-9C33-7BEC-4CAEF25CC396}"/>
              </a:ext>
            </a:extLst>
          </p:cNvPr>
          <p:cNvCxnSpPr>
            <a:cxnSpLocks/>
          </p:cNvCxnSpPr>
          <p:nvPr/>
        </p:nvCxnSpPr>
        <p:spPr>
          <a:xfrm>
            <a:off x="9150314" y="3452059"/>
            <a:ext cx="0" cy="36393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02FF46C-D088-1629-D145-BFF4E52E6705}"/>
              </a:ext>
            </a:extLst>
          </p:cNvPr>
          <p:cNvCxnSpPr>
            <a:cxnSpLocks/>
          </p:cNvCxnSpPr>
          <p:nvPr/>
        </p:nvCxnSpPr>
        <p:spPr>
          <a:xfrm>
            <a:off x="3871732" y="3659927"/>
            <a:ext cx="0" cy="14793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2F40B11-D38C-604A-1D64-27C755B8712E}"/>
              </a:ext>
            </a:extLst>
          </p:cNvPr>
          <p:cNvCxnSpPr>
            <a:cxnSpLocks/>
          </p:cNvCxnSpPr>
          <p:nvPr/>
        </p:nvCxnSpPr>
        <p:spPr>
          <a:xfrm>
            <a:off x="11778059" y="3711913"/>
            <a:ext cx="0" cy="12584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907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575C1-CFD7-C665-8DE5-40A51BB05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43F3BB-DFC9-BC3B-4149-007DCFCEAE8B}"/>
              </a:ext>
            </a:extLst>
          </p:cNvPr>
          <p:cNvSpPr txBox="1"/>
          <p:nvPr/>
        </p:nvSpPr>
        <p:spPr>
          <a:xfrm>
            <a:off x="181724" y="828332"/>
            <a:ext cx="10966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HU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Fekvőbeteg-ellátásban a valósághoz közelítő terhelésméréshez, nem elégséges az ápolási nap, és a létszám viszonyát vizsgálni. </a:t>
            </a:r>
            <a:r>
              <a:rPr lang="en-HU" sz="16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Súlyozó szakmai szempontokat is fel kell venni a bemeneti paraméterek közé</a:t>
            </a:r>
            <a:r>
              <a:rPr lang="en-HU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608B4B-8A91-F190-84EF-BDA11C3A13A1}"/>
              </a:ext>
            </a:extLst>
          </p:cNvPr>
          <p:cNvSpPr txBox="1"/>
          <p:nvPr/>
        </p:nvSpPr>
        <p:spPr>
          <a:xfrm>
            <a:off x="181724" y="1601287"/>
            <a:ext cx="5219999" cy="46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HU" b="1" dirty="0">
                <a:ea typeface="Malgun Gothic" panose="020B0503020000020004" pitchFamily="34" charset="-127"/>
              </a:rPr>
              <a:t>Prioritás mátrix</a:t>
            </a:r>
            <a:r>
              <a:rPr lang="hu-HU" b="1" dirty="0">
                <a:ea typeface="Malgun Gothic" panose="020B0503020000020004" pitchFamily="34" charset="-127"/>
              </a:rPr>
              <a:t> - </a:t>
            </a:r>
            <a:r>
              <a:rPr lang="en-HU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lgun Gothic" panose="020B0503020000020004" pitchFamily="34" charset="-127"/>
              </a:rPr>
              <a:t>s</a:t>
            </a:r>
            <a:r>
              <a:rPr lang="en-GB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lgun Gothic" panose="020B0503020000020004" pitchFamily="34" charset="-127"/>
              </a:rPr>
              <a:t>z</a:t>
            </a:r>
            <a:r>
              <a:rPr lang="en-HU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lgun Gothic" panose="020B0503020000020004" pitchFamily="34" charset="-127"/>
              </a:rPr>
              <a:t>ubjektív </a:t>
            </a:r>
            <a:r>
              <a:rPr lang="en-HU" b="1" dirty="0">
                <a:ea typeface="Malgun Gothic" panose="020B0503020000020004" pitchFamily="34" charset="-127"/>
              </a:rPr>
              <a:t>szempontok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734330-C719-0D49-0079-DFD05F0E35D8}"/>
              </a:ext>
            </a:extLst>
          </p:cNvPr>
          <p:cNvGrpSpPr/>
          <p:nvPr/>
        </p:nvGrpSpPr>
        <p:grpSpPr>
          <a:xfrm>
            <a:off x="5576956" y="5469961"/>
            <a:ext cx="5014892" cy="383821"/>
            <a:chOff x="6464300" y="3030689"/>
            <a:chExt cx="5014892" cy="38382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4396DC-C118-7B26-0681-DC2A8C4AD869}"/>
                </a:ext>
              </a:extLst>
            </p:cNvPr>
            <p:cNvSpPr/>
            <p:nvPr/>
          </p:nvSpPr>
          <p:spPr>
            <a:xfrm>
              <a:off x="6464300" y="3030689"/>
              <a:ext cx="1689100" cy="3838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U" b="1" dirty="0">
                  <a:ea typeface="Malgun Gothic" panose="020B0503020000020004" pitchFamily="34" charset="-127"/>
                </a:rPr>
                <a:t>30% súllyal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F10A85-8844-3572-1D45-A3174B7AB9E0}"/>
                </a:ext>
              </a:extLst>
            </p:cNvPr>
            <p:cNvSpPr/>
            <p:nvPr/>
          </p:nvSpPr>
          <p:spPr>
            <a:xfrm>
              <a:off x="8153400" y="3030689"/>
              <a:ext cx="3325792" cy="38382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U" b="1" dirty="0">
                  <a:ea typeface="Malgun Gothic" panose="020B0503020000020004" pitchFamily="34" charset="-127"/>
                </a:rPr>
                <a:t>70% súllyal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A1B4DB0-0854-4B48-6803-6935B9CE39F1}"/>
              </a:ext>
            </a:extLst>
          </p:cNvPr>
          <p:cNvSpPr txBox="1"/>
          <p:nvPr/>
        </p:nvSpPr>
        <p:spPr>
          <a:xfrm>
            <a:off x="7312354" y="1602082"/>
            <a:ext cx="4157652" cy="468000"/>
          </a:xfrm>
          <a:prstGeom prst="rect">
            <a:avLst/>
          </a:prstGeom>
          <a:solidFill>
            <a:srgbClr val="73BC75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HU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algun Gothic" panose="020B0503020000020004" pitchFamily="34" charset="-127"/>
              </a:rPr>
              <a:t>Objektív</a:t>
            </a:r>
            <a:r>
              <a:rPr lang="en-HU" b="1" dirty="0">
                <a:ea typeface="Malgun Gothic" panose="020B0503020000020004" pitchFamily="34" charset="-127"/>
              </a:rPr>
              <a:t> ellátási paraméterek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D54CCB-1F12-3ED5-5ADE-359923712073}"/>
              </a:ext>
            </a:extLst>
          </p:cNvPr>
          <p:cNvSpPr/>
          <p:nvPr/>
        </p:nvSpPr>
        <p:spPr>
          <a:xfrm>
            <a:off x="7316375" y="3638213"/>
            <a:ext cx="4152342" cy="16955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dirty="0">
                <a:solidFill>
                  <a:schemeClr val="tx1"/>
                </a:solidFill>
                <a:ea typeface="Malgun Gothic" panose="020B0503020000020004" pitchFamily="34" charset="-127"/>
                <a:cs typeface="Alef" panose="00000500000000000000" pitchFamily="2" charset="-79"/>
              </a:rPr>
              <a:t>Krónikus ellátásra: </a:t>
            </a:r>
            <a:br>
              <a:rPr lang="en-HU" dirty="0">
                <a:solidFill>
                  <a:schemeClr val="tx1"/>
                </a:solidFill>
                <a:ea typeface="Malgun Gothic" panose="020B0503020000020004" pitchFamily="34" charset="-127"/>
                <a:cs typeface="Alef" panose="00000500000000000000" pitchFamily="2" charset="-79"/>
              </a:rPr>
            </a:br>
            <a:r>
              <a:rPr lang="hu-HU" b="1" dirty="0">
                <a:solidFill>
                  <a:schemeClr val="tx1"/>
                </a:solidFill>
                <a:ea typeface="Malgun Gothic" panose="020B0503020000020004" pitchFamily="34" charset="-127"/>
                <a:cs typeface="Alef" panose="00000500000000000000" pitchFamily="2" charset="-79"/>
              </a:rPr>
              <a:t>Krónikus súlyozott ápolási nap</a:t>
            </a:r>
            <a:r>
              <a:rPr lang="en-HU" b="1" dirty="0">
                <a:solidFill>
                  <a:schemeClr val="tx1"/>
                </a:solidFill>
                <a:ea typeface="Malgun Gothic" panose="020B0503020000020004" pitchFamily="34" charset="-127"/>
                <a:cs typeface="Alef" panose="00000500000000000000" pitchFamily="2" charset="-79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16C7AB-14C2-2BA1-DCA0-A2FD021627A0}"/>
              </a:ext>
            </a:extLst>
          </p:cNvPr>
          <p:cNvSpPr txBox="1"/>
          <p:nvPr/>
        </p:nvSpPr>
        <p:spPr>
          <a:xfrm>
            <a:off x="265106" y="5025941"/>
            <a:ext cx="6948353" cy="369332"/>
          </a:xfrm>
          <a:prstGeom prst="rect">
            <a:avLst/>
          </a:prstGeom>
          <a:solidFill>
            <a:srgbClr val="A9CBE9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HU" dirty="0">
                <a:ea typeface="Malgun Gothic" panose="020B0503020000020004" pitchFamily="34" charset="-127"/>
                <a:cs typeface="Alef" panose="00000500000000000000" pitchFamily="2" charset="-79"/>
              </a:rPr>
              <a:t>Ca. 140 oldalnyi észrevétel feldolgozását követően </a:t>
            </a:r>
            <a:r>
              <a:rPr lang="hu-HU" dirty="0">
                <a:ea typeface="Malgun Gothic" panose="020B0503020000020004" pitchFamily="34" charset="-127"/>
                <a:cs typeface="Alef" panose="00000500000000000000" pitchFamily="2" charset="-79"/>
              </a:rPr>
              <a:t>meghatározva</a:t>
            </a:r>
            <a:r>
              <a:rPr lang="en-HU" dirty="0">
                <a:ea typeface="Malgun Gothic" panose="020B0503020000020004" pitchFamily="34" charset="-127"/>
                <a:cs typeface="Alef" panose="00000500000000000000" pitchFamily="2" charset="-79"/>
              </a:rPr>
              <a:t>.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1F02BB5-3805-DE7C-8B94-A1B80CD746DB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cap="small" dirty="0">
                <a:solidFill>
                  <a:srgbClr val="003049"/>
                </a:solidFill>
                <a:latin typeface="Arial Black" panose="020B0A04020102020204" pitchFamily="34" charset="0"/>
              </a:rPr>
              <a:t>a terhelés-korrekció</a:t>
            </a:r>
          </a:p>
        </p:txBody>
      </p:sp>
      <p:sp>
        <p:nvSpPr>
          <p:cNvPr id="5" name="Téglalap 4"/>
          <p:cNvSpPr/>
          <p:nvPr/>
        </p:nvSpPr>
        <p:spPr>
          <a:xfrm>
            <a:off x="671188" y="2128489"/>
            <a:ext cx="4720269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1. Kongruens szakmák viszonya</a:t>
            </a:r>
          </a:p>
        </p:txBody>
      </p:sp>
      <p:sp>
        <p:nvSpPr>
          <p:cNvPr id="21" name="Téglalap 20"/>
          <p:cNvSpPr/>
          <p:nvPr/>
        </p:nvSpPr>
        <p:spPr>
          <a:xfrm>
            <a:off x="671187" y="3356626"/>
            <a:ext cx="4720269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4. Mátrix ellátás</a:t>
            </a:r>
          </a:p>
        </p:txBody>
      </p:sp>
      <p:sp>
        <p:nvSpPr>
          <p:cNvPr id="22" name="Téglalap 21"/>
          <p:cNvSpPr/>
          <p:nvPr/>
        </p:nvSpPr>
        <p:spPr>
          <a:xfrm>
            <a:off x="671188" y="2947247"/>
            <a:ext cx="4720269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3. Speciális ellátási feladatok</a:t>
            </a:r>
          </a:p>
        </p:txBody>
      </p:sp>
      <p:sp>
        <p:nvSpPr>
          <p:cNvPr id="23" name="Téglalap 22"/>
          <p:cNvSpPr/>
          <p:nvPr/>
        </p:nvSpPr>
        <p:spPr>
          <a:xfrm>
            <a:off x="671186" y="4175384"/>
            <a:ext cx="4720269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6. Intézmények közötti feladatátadás</a:t>
            </a:r>
          </a:p>
        </p:txBody>
      </p:sp>
      <p:sp>
        <p:nvSpPr>
          <p:cNvPr id="24" name="Téglalap 23"/>
          <p:cNvSpPr/>
          <p:nvPr/>
        </p:nvSpPr>
        <p:spPr>
          <a:xfrm>
            <a:off x="671187" y="3766005"/>
            <a:ext cx="4720269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5. </a:t>
            </a:r>
            <a:r>
              <a:rPr lang="hu-HU" kern="0" dirty="0">
                <a:cs typeface="Alef" panose="00000500000000000000" pitchFamily="2" charset="-79"/>
              </a:rPr>
              <a:t>Korösszetételi okok</a:t>
            </a:r>
            <a:endParaRPr lang="en-HU" kern="100" dirty="0"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  <p:sp>
        <p:nvSpPr>
          <p:cNvPr id="25" name="Téglalap 24"/>
          <p:cNvSpPr/>
          <p:nvPr/>
        </p:nvSpPr>
        <p:spPr>
          <a:xfrm>
            <a:off x="671187" y="4584765"/>
            <a:ext cx="4720269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kern="0" dirty="0">
                <a:cs typeface="Alef" panose="00000500000000000000" pitchFamily="2" charset="-79"/>
              </a:rPr>
              <a:t>7. Heterogén / pontatlan szakdolgozói besorolás</a:t>
            </a:r>
            <a:endParaRPr lang="en-HU" kern="100" dirty="0"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  <p:sp>
        <p:nvSpPr>
          <p:cNvPr id="26" name="Téglalap 25"/>
          <p:cNvSpPr/>
          <p:nvPr/>
        </p:nvSpPr>
        <p:spPr>
          <a:xfrm>
            <a:off x="671188" y="2537868"/>
            <a:ext cx="4720269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kern="0" dirty="0">
                <a:cs typeface="Alef" panose="00000500000000000000" pitchFamily="2" charset="-79"/>
              </a:rPr>
              <a:t>2. Ellátásszervezés infrastrukturális okai</a:t>
            </a:r>
            <a:endParaRPr lang="en-HU" kern="100" dirty="0">
              <a:ea typeface="Calibri" panose="020F0502020204030204" pitchFamily="34" charset="0"/>
              <a:cs typeface="Alef" panose="00000500000000000000" pitchFamily="2" charset="-79"/>
            </a:endParaRPr>
          </a:p>
        </p:txBody>
      </p:sp>
      <p:sp>
        <p:nvSpPr>
          <p:cNvPr id="28" name="Rectangle 17">
            <a:extLst>
              <a:ext uri="{FF2B5EF4-FFF2-40B4-BE49-F238E27FC236}">
                <a16:creationId xmlns:a16="http://schemas.microsoft.com/office/drawing/2014/main" id="{6ED54CCB-1F12-3ED5-5ADE-359923712073}"/>
              </a:ext>
            </a:extLst>
          </p:cNvPr>
          <p:cNvSpPr/>
          <p:nvPr/>
        </p:nvSpPr>
        <p:spPr>
          <a:xfrm>
            <a:off x="7316375" y="2124175"/>
            <a:ext cx="4153631" cy="14428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  <a:ea typeface="Malgun Gothic" panose="020B0503020000020004" pitchFamily="34" charset="-127"/>
                <a:cs typeface="Alef" panose="00000500000000000000" pitchFamily="2" charset="-79"/>
              </a:rPr>
              <a:t>Aktív ellátás esetén: </a:t>
            </a:r>
            <a:br>
              <a:rPr lang="hu-HU" dirty="0">
                <a:solidFill>
                  <a:schemeClr val="tx1"/>
                </a:solidFill>
                <a:ea typeface="Malgun Gothic" panose="020B0503020000020004" pitchFamily="34" charset="-127"/>
                <a:cs typeface="Alef" panose="00000500000000000000" pitchFamily="2" charset="-79"/>
              </a:rPr>
            </a:br>
            <a:r>
              <a:rPr lang="hu-HU" b="1" dirty="0">
                <a:solidFill>
                  <a:schemeClr val="tx1"/>
                </a:solidFill>
                <a:ea typeface="Malgun Gothic" panose="020B0503020000020004" pitchFamily="34" charset="-127"/>
                <a:cs typeface="Alef" panose="00000500000000000000" pitchFamily="2" charset="-79"/>
              </a:rPr>
              <a:t>Súlyszám</a:t>
            </a:r>
            <a:r>
              <a:rPr lang="hu-HU" dirty="0">
                <a:solidFill>
                  <a:schemeClr val="tx1"/>
                </a:solidFill>
                <a:ea typeface="Malgun Gothic" panose="020B0503020000020004" pitchFamily="34" charset="-127"/>
                <a:cs typeface="Alef" panose="00000500000000000000" pitchFamily="2" charset="-79"/>
              </a:rPr>
              <a:t> = CMI * esetszám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F1B3AE-2789-0729-3606-8537592B5C3A}"/>
              </a:ext>
            </a:extLst>
          </p:cNvPr>
          <p:cNvSpPr txBox="1"/>
          <p:nvPr/>
        </p:nvSpPr>
        <p:spPr>
          <a:xfrm>
            <a:off x="5428022" y="1602082"/>
            <a:ext cx="1791737" cy="46800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ea typeface="Malgun Gothic" panose="020B0503020000020004" pitchFamily="34" charset="-127"/>
              </a:rPr>
              <a:t>Prioritás</a:t>
            </a:r>
            <a:br>
              <a:rPr lang="hu-HU" sz="1200" b="1" dirty="0">
                <a:ea typeface="Malgun Gothic" panose="020B0503020000020004" pitchFamily="34" charset="-127"/>
              </a:rPr>
            </a:br>
            <a:r>
              <a:rPr lang="hu-HU" sz="1200" b="1" dirty="0">
                <a:ea typeface="Malgun Gothic" panose="020B0503020000020004" pitchFamily="34" charset="-127"/>
              </a:rPr>
              <a:t>(gyakoriság * relevancia)</a:t>
            </a:r>
            <a:endParaRPr lang="en-HU" sz="1200" b="1" dirty="0">
              <a:ea typeface="Malgun Gothic" panose="020B0503020000020004" pitchFamily="34" charset="-127"/>
            </a:endParaRPr>
          </a:p>
        </p:txBody>
      </p:sp>
      <p:sp>
        <p:nvSpPr>
          <p:cNvPr id="6" name="Téglalap 4">
            <a:extLst>
              <a:ext uri="{FF2B5EF4-FFF2-40B4-BE49-F238E27FC236}">
                <a16:creationId xmlns:a16="http://schemas.microsoft.com/office/drawing/2014/main" id="{12D98A7D-8C02-8CB3-FA63-C23DBD8EFB37}"/>
              </a:ext>
            </a:extLst>
          </p:cNvPr>
          <p:cNvSpPr/>
          <p:nvPr/>
        </p:nvSpPr>
        <p:spPr>
          <a:xfrm>
            <a:off x="5428021" y="2128488"/>
            <a:ext cx="1791737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25</a:t>
            </a:r>
          </a:p>
        </p:txBody>
      </p:sp>
      <p:sp>
        <p:nvSpPr>
          <p:cNvPr id="7" name="Téglalap 4">
            <a:extLst>
              <a:ext uri="{FF2B5EF4-FFF2-40B4-BE49-F238E27FC236}">
                <a16:creationId xmlns:a16="http://schemas.microsoft.com/office/drawing/2014/main" id="{2CFE65C9-B886-74C7-AE32-C800BD184902}"/>
              </a:ext>
            </a:extLst>
          </p:cNvPr>
          <p:cNvSpPr/>
          <p:nvPr/>
        </p:nvSpPr>
        <p:spPr>
          <a:xfrm>
            <a:off x="5421722" y="3354168"/>
            <a:ext cx="1791737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7,8</a:t>
            </a:r>
          </a:p>
        </p:txBody>
      </p:sp>
      <p:sp>
        <p:nvSpPr>
          <p:cNvPr id="8" name="Téglalap 4">
            <a:extLst>
              <a:ext uri="{FF2B5EF4-FFF2-40B4-BE49-F238E27FC236}">
                <a16:creationId xmlns:a16="http://schemas.microsoft.com/office/drawing/2014/main" id="{A2DA3643-F28B-DE0D-79E7-11E062349BB8}"/>
              </a:ext>
            </a:extLst>
          </p:cNvPr>
          <p:cNvSpPr/>
          <p:nvPr/>
        </p:nvSpPr>
        <p:spPr>
          <a:xfrm>
            <a:off x="5421723" y="2945608"/>
            <a:ext cx="1791737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11,6</a:t>
            </a:r>
          </a:p>
        </p:txBody>
      </p:sp>
      <p:sp>
        <p:nvSpPr>
          <p:cNvPr id="9" name="Téglalap 4">
            <a:extLst>
              <a:ext uri="{FF2B5EF4-FFF2-40B4-BE49-F238E27FC236}">
                <a16:creationId xmlns:a16="http://schemas.microsoft.com/office/drawing/2014/main" id="{675AA2ED-DFAC-336D-4B83-C82392937276}"/>
              </a:ext>
            </a:extLst>
          </p:cNvPr>
          <p:cNvSpPr/>
          <p:nvPr/>
        </p:nvSpPr>
        <p:spPr>
          <a:xfrm>
            <a:off x="5421721" y="4171288"/>
            <a:ext cx="1791737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3</a:t>
            </a:r>
          </a:p>
        </p:txBody>
      </p:sp>
      <p:sp>
        <p:nvSpPr>
          <p:cNvPr id="10" name="Téglalap 4">
            <a:extLst>
              <a:ext uri="{FF2B5EF4-FFF2-40B4-BE49-F238E27FC236}">
                <a16:creationId xmlns:a16="http://schemas.microsoft.com/office/drawing/2014/main" id="{E954B172-9F64-2EC8-DFD9-BB1234344C17}"/>
              </a:ext>
            </a:extLst>
          </p:cNvPr>
          <p:cNvSpPr/>
          <p:nvPr/>
        </p:nvSpPr>
        <p:spPr>
          <a:xfrm>
            <a:off x="5421721" y="3762728"/>
            <a:ext cx="1791737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3,8</a:t>
            </a:r>
          </a:p>
        </p:txBody>
      </p:sp>
      <p:sp>
        <p:nvSpPr>
          <p:cNvPr id="15" name="Téglalap 4">
            <a:extLst>
              <a:ext uri="{FF2B5EF4-FFF2-40B4-BE49-F238E27FC236}">
                <a16:creationId xmlns:a16="http://schemas.microsoft.com/office/drawing/2014/main" id="{952FEC40-7B4E-16B9-52C7-2085539C9F72}"/>
              </a:ext>
            </a:extLst>
          </p:cNvPr>
          <p:cNvSpPr/>
          <p:nvPr/>
        </p:nvSpPr>
        <p:spPr>
          <a:xfrm>
            <a:off x="5421721" y="4579848"/>
            <a:ext cx="1791737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2,9</a:t>
            </a:r>
          </a:p>
        </p:txBody>
      </p:sp>
      <p:sp>
        <p:nvSpPr>
          <p:cNvPr id="16" name="Téglalap 4">
            <a:extLst>
              <a:ext uri="{FF2B5EF4-FFF2-40B4-BE49-F238E27FC236}">
                <a16:creationId xmlns:a16="http://schemas.microsoft.com/office/drawing/2014/main" id="{EE42A30F-FDF2-58AC-B653-416042A787AA}"/>
              </a:ext>
            </a:extLst>
          </p:cNvPr>
          <p:cNvSpPr/>
          <p:nvPr/>
        </p:nvSpPr>
        <p:spPr>
          <a:xfrm>
            <a:off x="5421722" y="2537048"/>
            <a:ext cx="1791737" cy="369332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r>
              <a:rPr lang="hu-HU" dirty="0">
                <a:cs typeface="Alef" panose="00000500000000000000" pitchFamily="2" charset="-79"/>
              </a:rPr>
              <a:t>13,7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350F69-1FC9-3BDC-AF7B-821BC1E44C3E}"/>
              </a:ext>
            </a:extLst>
          </p:cNvPr>
          <p:cNvSpPr/>
          <p:nvPr/>
        </p:nvSpPr>
        <p:spPr>
          <a:xfrm>
            <a:off x="10629477" y="5469961"/>
            <a:ext cx="810447" cy="3838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U" b="1" dirty="0">
                <a:ea typeface="Malgun Gothic" panose="020B0503020000020004" pitchFamily="34" charset="-127"/>
              </a:rPr>
              <a:t>= CC*</a:t>
            </a:r>
          </a:p>
        </p:txBody>
      </p:sp>
      <p:cxnSp>
        <p:nvCxnSpPr>
          <p:cNvPr id="27" name="Egyenes összekötő 33">
            <a:extLst>
              <a:ext uri="{FF2B5EF4-FFF2-40B4-BE49-F238E27FC236}">
                <a16:creationId xmlns:a16="http://schemas.microsoft.com/office/drawing/2014/main" id="{82F3F525-AAEC-3BC9-ACFE-0C0C8620D3B9}"/>
              </a:ext>
            </a:extLst>
          </p:cNvPr>
          <p:cNvCxnSpPr/>
          <p:nvPr/>
        </p:nvCxnSpPr>
        <p:spPr>
          <a:xfrm>
            <a:off x="7266056" y="1493898"/>
            <a:ext cx="0" cy="428863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B72034C-4672-FBDF-CA03-E7834EF2EE1F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1CDCB2-5E7F-0FD4-B03E-93DF8D8947B9}"/>
              </a:ext>
            </a:extLst>
          </p:cNvPr>
          <p:cNvSpPr txBox="1"/>
          <p:nvPr/>
        </p:nvSpPr>
        <p:spPr>
          <a:xfrm>
            <a:off x="8819376" y="5917744"/>
            <a:ext cx="2801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b="1" dirty="0">
                <a:solidFill>
                  <a:srgbClr val="C00000"/>
                </a:solidFill>
              </a:rPr>
              <a:t>* 0-1 közötti szorzótényező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2071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8" grpId="0" animBg="1"/>
      <p:bldP spid="19" grpId="0" animBg="1"/>
      <p:bldP spid="5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20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DF6F-BE18-F634-3847-1C233DE23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3E3EE56D-054A-7679-AB05-7F86A4CCC2C1}"/>
              </a:ext>
            </a:extLst>
          </p:cNvPr>
          <p:cNvSpPr txBox="1"/>
          <p:nvPr/>
        </p:nvSpPr>
        <p:spPr>
          <a:xfrm>
            <a:off x="389931" y="189056"/>
            <a:ext cx="8476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cap="small" noProof="1">
                <a:solidFill>
                  <a:srgbClr val="003049"/>
                </a:solidFill>
                <a:latin typeface="Arial Black" panose="020B0A04020102020204" pitchFamily="34" charset="0"/>
              </a:rPr>
              <a:t>A redisztribciós javaslat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741B35-8E8D-7A17-B7AA-13FECC1384D9}"/>
              </a:ext>
            </a:extLst>
          </p:cNvPr>
          <p:cNvSpPr txBox="1"/>
          <p:nvPr/>
        </p:nvSpPr>
        <p:spPr>
          <a:xfrm>
            <a:off x="11319163" y="64752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9</a:t>
            </a:r>
          </a:p>
        </p:txBody>
      </p:sp>
      <p:grpSp>
        <p:nvGrpSpPr>
          <p:cNvPr id="2" name="Csoportba foglalás 3">
            <a:extLst>
              <a:ext uri="{FF2B5EF4-FFF2-40B4-BE49-F238E27FC236}">
                <a16:creationId xmlns:a16="http://schemas.microsoft.com/office/drawing/2014/main" id="{204DEC1D-A522-2298-4C78-10397F1AEE04}"/>
              </a:ext>
            </a:extLst>
          </p:cNvPr>
          <p:cNvGrpSpPr/>
          <p:nvPr/>
        </p:nvGrpSpPr>
        <p:grpSpPr>
          <a:xfrm>
            <a:off x="347514" y="1161452"/>
            <a:ext cx="6200231" cy="4034516"/>
            <a:chOff x="347514" y="1161452"/>
            <a:chExt cx="6200231" cy="4034516"/>
          </a:xfrm>
        </p:grpSpPr>
        <p:pic>
          <p:nvPicPr>
            <p:cNvPr id="3" name="táblázat kicsi">
              <a:extLst>
                <a:ext uri="{FF2B5EF4-FFF2-40B4-BE49-F238E27FC236}">
                  <a16:creationId xmlns:a16="http://schemas.microsoft.com/office/drawing/2014/main" id="{D8FC764F-6958-3043-2D48-6414AEEC8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7514" y="1161452"/>
              <a:ext cx="6200231" cy="4034516"/>
            </a:xfrm>
            <a:prstGeom prst="rect">
              <a:avLst/>
            </a:prstGeom>
          </p:spPr>
        </p:pic>
        <p:sp>
          <p:nvSpPr>
            <p:cNvPr id="5" name="Téglalap 1">
              <a:extLst>
                <a:ext uri="{FF2B5EF4-FFF2-40B4-BE49-F238E27FC236}">
                  <a16:creationId xmlns:a16="http://schemas.microsoft.com/office/drawing/2014/main" id="{E68C5EB1-D3CA-F2EA-1DC1-C667B0896F14}"/>
                </a:ext>
              </a:extLst>
            </p:cNvPr>
            <p:cNvSpPr/>
            <p:nvPr/>
          </p:nvSpPr>
          <p:spPr>
            <a:xfrm>
              <a:off x="1135464" y="1986431"/>
              <a:ext cx="502417" cy="3188470"/>
            </a:xfrm>
            <a:prstGeom prst="rect">
              <a:avLst/>
            </a:prstGeom>
            <a:solidFill>
              <a:schemeClr val="bg2">
                <a:lumMod val="90000"/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pic>
        <p:nvPicPr>
          <p:cNvPr id="6" name="táblázat NAGY">
            <a:extLst>
              <a:ext uri="{FF2B5EF4-FFF2-40B4-BE49-F238E27FC236}">
                <a16:creationId xmlns:a16="http://schemas.microsoft.com/office/drawing/2014/main" id="{9FAE5EFC-B6E4-CEC9-75CA-EFA7EDF72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848" y="800173"/>
            <a:ext cx="8374535" cy="5449345"/>
          </a:xfrm>
          <a:prstGeom prst="rect">
            <a:avLst/>
          </a:prstGeom>
        </p:spPr>
      </p:pic>
      <p:sp>
        <p:nvSpPr>
          <p:cNvPr id="7" name="takaró téglalap lent">
            <a:extLst>
              <a:ext uri="{FF2B5EF4-FFF2-40B4-BE49-F238E27FC236}">
                <a16:creationId xmlns:a16="http://schemas.microsoft.com/office/drawing/2014/main" id="{8C30E1E1-8078-6D8A-275A-C7145C3B6A0E}"/>
              </a:ext>
            </a:extLst>
          </p:cNvPr>
          <p:cNvSpPr/>
          <p:nvPr/>
        </p:nvSpPr>
        <p:spPr>
          <a:xfrm>
            <a:off x="347514" y="2984664"/>
            <a:ext cx="6570522" cy="312414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akaró téglalap lent">
            <a:extLst>
              <a:ext uri="{FF2B5EF4-FFF2-40B4-BE49-F238E27FC236}">
                <a16:creationId xmlns:a16="http://schemas.microsoft.com/office/drawing/2014/main" id="{AAF2305F-6FAE-C56C-CC72-245C677D6CC1}"/>
              </a:ext>
            </a:extLst>
          </p:cNvPr>
          <p:cNvSpPr/>
          <p:nvPr/>
        </p:nvSpPr>
        <p:spPr>
          <a:xfrm>
            <a:off x="7034700" y="786987"/>
            <a:ext cx="3422094" cy="5448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9" name="Diagram 15">
            <a:extLst>
              <a:ext uri="{FF2B5EF4-FFF2-40B4-BE49-F238E27FC236}">
                <a16:creationId xmlns:a16="http://schemas.microsoft.com/office/drawing/2014/main" id="{882BFB6B-B6D6-777E-2635-B77B17C863FE}"/>
              </a:ext>
            </a:extLst>
          </p:cNvPr>
          <p:cNvGraphicFramePr>
            <a:graphicFrameLocks/>
          </p:cNvGraphicFramePr>
          <p:nvPr/>
        </p:nvGraphicFramePr>
        <p:xfrm>
          <a:off x="6415928" y="1631170"/>
          <a:ext cx="5716258" cy="4021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99062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Graphic spid="9" grpId="0" uiExpand="1">
        <p:bldSub>
          <a:bldChart bld="series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">
            <a:extLst>
              <a:ext uri="{FF2B5EF4-FFF2-40B4-BE49-F238E27FC236}">
                <a16:creationId xmlns:a16="http://schemas.microsoft.com/office/drawing/2014/main" id="{131884B5-CBD9-E68C-4A5F-2A17EAEDDE08}"/>
              </a:ext>
            </a:extLst>
          </p:cNvPr>
          <p:cNvSpPr txBox="1"/>
          <p:nvPr/>
        </p:nvSpPr>
        <p:spPr>
          <a:xfrm>
            <a:off x="0" y="2267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cap="small" dirty="0">
                <a:solidFill>
                  <a:srgbClr val="003049"/>
                </a:solidFill>
                <a:latin typeface="Arial Black" panose="020B0A04020102020204" pitchFamily="34" charset="0"/>
              </a:rPr>
              <a:t>eredmények –</a:t>
            </a:r>
            <a:r>
              <a:rPr lang="hu-HU" sz="6000" cap="small" dirty="0">
                <a:solidFill>
                  <a:srgbClr val="003049"/>
                </a:solidFill>
                <a:latin typeface="Impact" panose="020B0806030902050204" pitchFamily="34" charset="0"/>
              </a:rPr>
              <a:t> </a:t>
            </a:r>
            <a:r>
              <a:rPr lang="hu-HU" sz="4400" cap="small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orvos</a:t>
            </a:r>
            <a:r>
              <a:rPr lang="hu-HU" sz="4400" cap="small" dirty="0">
                <a:solidFill>
                  <a:srgbClr val="003049"/>
                </a:solidFill>
                <a:latin typeface="Arial Black" panose="020B0A04020102020204" pitchFamily="34" charset="0"/>
              </a:rPr>
              <a:t> terhelés</a:t>
            </a:r>
            <a:endParaRPr lang="hu-HU" sz="5400" cap="small" dirty="0">
              <a:solidFill>
                <a:srgbClr val="003049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任意多边形 56"/>
          <p:cNvSpPr>
            <a:spLocks/>
          </p:cNvSpPr>
          <p:nvPr/>
        </p:nvSpPr>
        <p:spPr bwMode="auto">
          <a:xfrm>
            <a:off x="2610674" y="3941221"/>
            <a:ext cx="1792285" cy="2149433"/>
          </a:xfrm>
          <a:custGeom>
            <a:avLst/>
            <a:gdLst/>
            <a:ahLst/>
            <a:cxnLst/>
            <a:rect l="0" t="0" r="r" b="b"/>
            <a:pathLst>
              <a:path w="18899014" h="22680338">
                <a:moveTo>
                  <a:pt x="7433725" y="21153661"/>
                </a:moveTo>
                <a:lnTo>
                  <a:pt x="7751805" y="20711408"/>
                </a:lnTo>
                <a:lnTo>
                  <a:pt x="8550195" y="20750148"/>
                </a:lnTo>
                <a:lnTo>
                  <a:pt x="9704438" y="21096158"/>
                </a:lnTo>
                <a:lnTo>
                  <a:pt x="10344593" y="21561664"/>
                </a:lnTo>
                <a:lnTo>
                  <a:pt x="10776765" y="22680338"/>
                </a:lnTo>
                <a:lnTo>
                  <a:pt x="11075350" y="22298347"/>
                </a:lnTo>
                <a:lnTo>
                  <a:pt x="11741754" y="22487485"/>
                </a:lnTo>
                <a:lnTo>
                  <a:pt x="12000438" y="21608336"/>
                </a:lnTo>
                <a:lnTo>
                  <a:pt x="11541496" y="21465867"/>
                </a:lnTo>
                <a:lnTo>
                  <a:pt x="11114726" y="20968182"/>
                </a:lnTo>
                <a:lnTo>
                  <a:pt x="10687959" y="20842120"/>
                </a:lnTo>
                <a:lnTo>
                  <a:pt x="10435835" y="20075906"/>
                </a:lnTo>
                <a:lnTo>
                  <a:pt x="10810739" y="19610397"/>
                </a:lnTo>
                <a:lnTo>
                  <a:pt x="10355073" y="18889483"/>
                </a:lnTo>
                <a:lnTo>
                  <a:pt x="10852758" y="18462717"/>
                </a:lnTo>
                <a:lnTo>
                  <a:pt x="11237508" y="17909888"/>
                </a:lnTo>
                <a:lnTo>
                  <a:pt x="11072706" y="17066192"/>
                </a:lnTo>
                <a:lnTo>
                  <a:pt x="11492910" y="16254673"/>
                </a:lnTo>
                <a:lnTo>
                  <a:pt x="11916399" y="14984213"/>
                </a:lnTo>
                <a:lnTo>
                  <a:pt x="12339885" y="15523919"/>
                </a:lnTo>
                <a:lnTo>
                  <a:pt x="12808675" y="15106996"/>
                </a:lnTo>
                <a:lnTo>
                  <a:pt x="13358226" y="15478616"/>
                </a:lnTo>
                <a:lnTo>
                  <a:pt x="14163179" y="15090586"/>
                </a:lnTo>
                <a:lnTo>
                  <a:pt x="14800050" y="14974367"/>
                </a:lnTo>
                <a:lnTo>
                  <a:pt x="14890656" y="13833250"/>
                </a:lnTo>
                <a:lnTo>
                  <a:pt x="15520964" y="13532543"/>
                </a:lnTo>
                <a:lnTo>
                  <a:pt x="16035053" y="13684221"/>
                </a:lnTo>
                <a:lnTo>
                  <a:pt x="16700820" y="13847016"/>
                </a:lnTo>
                <a:lnTo>
                  <a:pt x="16959504" y="12677000"/>
                </a:lnTo>
                <a:lnTo>
                  <a:pt x="16655520" y="12166191"/>
                </a:lnTo>
                <a:lnTo>
                  <a:pt x="15866971" y="11568060"/>
                </a:lnTo>
                <a:lnTo>
                  <a:pt x="16781579" y="10889166"/>
                </a:lnTo>
                <a:lnTo>
                  <a:pt x="16283897" y="9851138"/>
                </a:lnTo>
                <a:lnTo>
                  <a:pt x="16329199" y="8713301"/>
                </a:lnTo>
                <a:lnTo>
                  <a:pt x="17004810" y="8243875"/>
                </a:lnTo>
                <a:lnTo>
                  <a:pt x="16927331" y="7190078"/>
                </a:lnTo>
                <a:lnTo>
                  <a:pt x="17641681" y="6006938"/>
                </a:lnTo>
                <a:lnTo>
                  <a:pt x="17680418" y="4746962"/>
                </a:lnTo>
                <a:lnTo>
                  <a:pt x="18145924" y="4827718"/>
                </a:lnTo>
                <a:lnTo>
                  <a:pt x="18317289" y="4071351"/>
                </a:lnTo>
                <a:lnTo>
                  <a:pt x="18899014" y="4039172"/>
                </a:lnTo>
                <a:lnTo>
                  <a:pt x="18734216" y="3424633"/>
                </a:lnTo>
                <a:lnTo>
                  <a:pt x="18650176" y="2671543"/>
                </a:lnTo>
                <a:cubicBezTo>
                  <a:pt x="18652363" y="2481797"/>
                  <a:pt x="18654549" y="2292051"/>
                  <a:pt x="18656736" y="2102305"/>
                </a:cubicBezTo>
                <a:lnTo>
                  <a:pt x="18866838" y="1432621"/>
                </a:lnTo>
                <a:lnTo>
                  <a:pt x="18290116" y="518973"/>
                </a:lnTo>
                <a:lnTo>
                  <a:pt x="17004810" y="0"/>
                </a:lnTo>
                <a:lnTo>
                  <a:pt x="14722571" y="934298"/>
                </a:lnTo>
                <a:lnTo>
                  <a:pt x="14792413" y="1763142"/>
                </a:lnTo>
                <a:lnTo>
                  <a:pt x="14337824" y="2026832"/>
                </a:lnTo>
                <a:lnTo>
                  <a:pt x="13768586" y="1994659"/>
                </a:lnTo>
                <a:lnTo>
                  <a:pt x="11150185" y="3181079"/>
                </a:lnTo>
                <a:lnTo>
                  <a:pt x="8773423" y="4335322"/>
                </a:lnTo>
                <a:lnTo>
                  <a:pt x="7655737" y="4440131"/>
                </a:lnTo>
                <a:lnTo>
                  <a:pt x="6762361" y="5017496"/>
                </a:lnTo>
                <a:lnTo>
                  <a:pt x="5702003" y="4607136"/>
                </a:lnTo>
                <a:lnTo>
                  <a:pt x="5537201" y="5534868"/>
                </a:lnTo>
                <a:lnTo>
                  <a:pt x="4942350" y="6003658"/>
                </a:lnTo>
                <a:lnTo>
                  <a:pt x="4851747" y="6608353"/>
                </a:lnTo>
                <a:lnTo>
                  <a:pt x="5003475" y="7342642"/>
                </a:lnTo>
                <a:lnTo>
                  <a:pt x="5079675" y="8790442"/>
                </a:lnTo>
                <a:lnTo>
                  <a:pt x="4492541" y="9642258"/>
                </a:lnTo>
                <a:lnTo>
                  <a:pt x="4528070" y="10533315"/>
                </a:lnTo>
                <a:lnTo>
                  <a:pt x="3584565" y="11069737"/>
                </a:lnTo>
                <a:lnTo>
                  <a:pt x="3067196" y="11034278"/>
                </a:lnTo>
                <a:lnTo>
                  <a:pt x="2562944" y="11325142"/>
                </a:lnTo>
                <a:lnTo>
                  <a:pt x="2342999" y="10998821"/>
                </a:lnTo>
                <a:lnTo>
                  <a:pt x="2110565" y="11667869"/>
                </a:lnTo>
                <a:lnTo>
                  <a:pt x="2539975" y="12411752"/>
                </a:lnTo>
                <a:lnTo>
                  <a:pt x="2000272" y="13284338"/>
                </a:lnTo>
                <a:lnTo>
                  <a:pt x="1417910" y="13019727"/>
                </a:lnTo>
                <a:lnTo>
                  <a:pt x="865716" y="13571919"/>
                </a:lnTo>
                <a:lnTo>
                  <a:pt x="703557" y="13129383"/>
                </a:lnTo>
                <a:lnTo>
                  <a:pt x="0" y="13157347"/>
                </a:lnTo>
                <a:lnTo>
                  <a:pt x="12177" y="13734718"/>
                </a:lnTo>
                <a:lnTo>
                  <a:pt x="985215" y="14542951"/>
                </a:lnTo>
                <a:lnTo>
                  <a:pt x="2087595" y="15225125"/>
                </a:lnTo>
                <a:lnTo>
                  <a:pt x="3231995" y="15904016"/>
                </a:lnTo>
                <a:lnTo>
                  <a:pt x="4001491" y="16372805"/>
                </a:lnTo>
                <a:lnTo>
                  <a:pt x="4176137" y="17054979"/>
                </a:lnTo>
                <a:lnTo>
                  <a:pt x="4748015" y="17458779"/>
                </a:lnTo>
                <a:lnTo>
                  <a:pt x="4971246" y="18393075"/>
                </a:lnTo>
                <a:lnTo>
                  <a:pt x="5504385" y="18932780"/>
                </a:lnTo>
                <a:lnTo>
                  <a:pt x="5317256" y="19333936"/>
                </a:lnTo>
                <a:lnTo>
                  <a:pt x="5747306" y="19683227"/>
                </a:lnTo>
                <a:lnTo>
                  <a:pt x="6125490" y="20274795"/>
                </a:lnTo>
                <a:lnTo>
                  <a:pt x="6506956" y="20236058"/>
                </a:lnTo>
                <a:cubicBezTo>
                  <a:pt x="6508049" y="20474174"/>
                  <a:pt x="6509143" y="20712290"/>
                  <a:pt x="6510236" y="20950406"/>
                </a:cubicBezTo>
                <a:lnTo>
                  <a:pt x="7433725" y="21153661"/>
                </a:lnTo>
                <a:close/>
              </a:path>
            </a:pathLst>
          </a:custGeom>
          <a:solidFill>
            <a:srgbClr val="C3DCBB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5" name="任意多边形 57"/>
          <p:cNvSpPr>
            <a:spLocks/>
          </p:cNvSpPr>
          <p:nvPr/>
        </p:nvSpPr>
        <p:spPr bwMode="auto">
          <a:xfrm>
            <a:off x="4169939" y="2802262"/>
            <a:ext cx="1226071" cy="1698640"/>
          </a:xfrm>
          <a:custGeom>
            <a:avLst/>
            <a:gdLst/>
            <a:ahLst/>
            <a:cxnLst/>
            <a:rect l="0" t="0" r="r" b="b"/>
            <a:pathLst>
              <a:path w="12938231" h="17927265">
                <a:moveTo>
                  <a:pt x="3545461" y="15449630"/>
                </a:moveTo>
                <a:lnTo>
                  <a:pt x="4273517" y="16049462"/>
                </a:lnTo>
                <a:lnTo>
                  <a:pt x="4703563" y="15761884"/>
                </a:lnTo>
                <a:lnTo>
                  <a:pt x="5324028" y="16017288"/>
                </a:lnTo>
                <a:lnTo>
                  <a:pt x="5540696" y="16773658"/>
                </a:lnTo>
                <a:lnTo>
                  <a:pt x="6320036" y="16686336"/>
                </a:lnTo>
                <a:lnTo>
                  <a:pt x="7086249" y="15949652"/>
                </a:lnTo>
                <a:lnTo>
                  <a:pt x="8023828" y="16916127"/>
                </a:lnTo>
                <a:lnTo>
                  <a:pt x="8253619" y="17927265"/>
                </a:lnTo>
                <a:lnTo>
                  <a:pt x="8816294" y="17659371"/>
                </a:lnTo>
                <a:lnTo>
                  <a:pt x="9702009" y="17109822"/>
                </a:lnTo>
                <a:lnTo>
                  <a:pt x="9375686" y="16556993"/>
                </a:lnTo>
                <a:lnTo>
                  <a:pt x="10426200" y="16172244"/>
                </a:lnTo>
                <a:lnTo>
                  <a:pt x="11392675" y="15499913"/>
                </a:lnTo>
                <a:lnTo>
                  <a:pt x="11577163" y="14565615"/>
                </a:lnTo>
                <a:lnTo>
                  <a:pt x="12225117" y="14458347"/>
                </a:lnTo>
                <a:lnTo>
                  <a:pt x="12763586" y="13611632"/>
                </a:lnTo>
                <a:lnTo>
                  <a:pt x="12938231" y="12758096"/>
                </a:lnTo>
                <a:lnTo>
                  <a:pt x="12644084" y="12163245"/>
                </a:lnTo>
                <a:lnTo>
                  <a:pt x="12892928" y="11232229"/>
                </a:lnTo>
                <a:lnTo>
                  <a:pt x="12883085" y="10711574"/>
                </a:lnTo>
                <a:lnTo>
                  <a:pt x="12217317" y="10194199"/>
                </a:lnTo>
                <a:lnTo>
                  <a:pt x="11706508" y="9340662"/>
                </a:lnTo>
                <a:lnTo>
                  <a:pt x="11619186" y="8231722"/>
                </a:lnTo>
                <a:lnTo>
                  <a:pt x="11787268" y="7507525"/>
                </a:lnTo>
                <a:lnTo>
                  <a:pt x="12249494" y="6747875"/>
                </a:lnTo>
                <a:lnTo>
                  <a:pt x="12132742" y="6163778"/>
                </a:lnTo>
                <a:lnTo>
                  <a:pt x="11651362" y="5250904"/>
                </a:lnTo>
                <a:lnTo>
                  <a:pt x="10170796" y="3459786"/>
                </a:lnTo>
                <a:lnTo>
                  <a:pt x="10528126" y="2926326"/>
                </a:lnTo>
                <a:lnTo>
                  <a:pt x="10329034" y="2008116"/>
                </a:lnTo>
                <a:lnTo>
                  <a:pt x="9310699" y="1025237"/>
                </a:lnTo>
                <a:lnTo>
                  <a:pt x="8978027" y="0"/>
                </a:lnTo>
                <a:lnTo>
                  <a:pt x="7687664" y="3616"/>
                </a:lnTo>
                <a:lnTo>
                  <a:pt x="6385028" y="304323"/>
                </a:lnTo>
                <a:lnTo>
                  <a:pt x="6556390" y="1063974"/>
                </a:lnTo>
                <a:lnTo>
                  <a:pt x="6850532" y="1484180"/>
                </a:lnTo>
                <a:lnTo>
                  <a:pt x="6207097" y="1865647"/>
                </a:lnTo>
                <a:lnTo>
                  <a:pt x="5489470" y="1662105"/>
                </a:lnTo>
                <a:lnTo>
                  <a:pt x="4927628" y="2484131"/>
                </a:lnTo>
                <a:lnTo>
                  <a:pt x="4603754" y="2250396"/>
                </a:lnTo>
                <a:lnTo>
                  <a:pt x="4474412" y="2719186"/>
                </a:lnTo>
                <a:lnTo>
                  <a:pt x="4639211" y="3097369"/>
                </a:lnTo>
                <a:lnTo>
                  <a:pt x="3876278" y="3388233"/>
                </a:lnTo>
                <a:lnTo>
                  <a:pt x="3271583" y="2754642"/>
                </a:lnTo>
                <a:lnTo>
                  <a:pt x="2301828" y="2043572"/>
                </a:lnTo>
                <a:lnTo>
                  <a:pt x="1939414" y="2566523"/>
                </a:lnTo>
                <a:lnTo>
                  <a:pt x="1202094" y="2616093"/>
                </a:lnTo>
                <a:lnTo>
                  <a:pt x="1188967" y="3330444"/>
                </a:lnTo>
                <a:lnTo>
                  <a:pt x="743785" y="3617040"/>
                </a:lnTo>
                <a:cubicBezTo>
                  <a:pt x="744520" y="3848804"/>
                  <a:pt x="745256" y="4080568"/>
                  <a:pt x="745991" y="4312332"/>
                </a:cubicBezTo>
                <a:lnTo>
                  <a:pt x="0" y="4618344"/>
                </a:lnTo>
                <a:lnTo>
                  <a:pt x="351835" y="5215445"/>
                </a:lnTo>
                <a:lnTo>
                  <a:pt x="232339" y="5690797"/>
                </a:lnTo>
                <a:lnTo>
                  <a:pt x="940123" y="6356564"/>
                </a:lnTo>
                <a:lnTo>
                  <a:pt x="1706340" y="6156306"/>
                </a:lnTo>
                <a:lnTo>
                  <a:pt x="1968307" y="6873934"/>
                </a:lnTo>
                <a:lnTo>
                  <a:pt x="2558694" y="7181647"/>
                </a:lnTo>
                <a:lnTo>
                  <a:pt x="2740766" y="7762093"/>
                </a:lnTo>
                <a:lnTo>
                  <a:pt x="2517856" y="8393877"/>
                </a:lnTo>
                <a:lnTo>
                  <a:pt x="2766697" y="9541560"/>
                </a:lnTo>
                <a:lnTo>
                  <a:pt x="2391794" y="9926307"/>
                </a:lnTo>
                <a:lnTo>
                  <a:pt x="2437097" y="10672834"/>
                </a:lnTo>
                <a:lnTo>
                  <a:pt x="2808720" y="11193490"/>
                </a:lnTo>
                <a:lnTo>
                  <a:pt x="1847453" y="12535968"/>
                </a:lnTo>
                <a:lnTo>
                  <a:pt x="2420687" y="13442233"/>
                </a:lnTo>
                <a:lnTo>
                  <a:pt x="2213863" y="14104051"/>
                </a:lnTo>
                <a:lnTo>
                  <a:pt x="2200076" y="14717617"/>
                </a:lnTo>
                <a:lnTo>
                  <a:pt x="2296591" y="15462161"/>
                </a:lnTo>
                <a:lnTo>
                  <a:pt x="2445889" y="16046106"/>
                </a:lnTo>
                <a:lnTo>
                  <a:pt x="3545461" y="15449630"/>
                </a:lnTo>
                <a:close/>
              </a:path>
            </a:pathLst>
          </a:custGeom>
          <a:solidFill>
            <a:srgbClr val="DBCBCB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6" name="任意多边形 58"/>
          <p:cNvSpPr>
            <a:spLocks/>
          </p:cNvSpPr>
          <p:nvPr/>
        </p:nvSpPr>
        <p:spPr bwMode="auto">
          <a:xfrm>
            <a:off x="2902491" y="2950348"/>
            <a:ext cx="1533131" cy="1411177"/>
          </a:xfrm>
          <a:custGeom>
            <a:avLst/>
            <a:gdLst/>
            <a:ahLst/>
            <a:cxnLst/>
            <a:rect l="0" t="0" r="r" b="b"/>
            <a:pathLst>
              <a:path w="16176856" h="14895741">
                <a:moveTo>
                  <a:pt x="4573043" y="14895741"/>
                </a:moveTo>
                <a:lnTo>
                  <a:pt x="5718720" y="14787892"/>
                </a:lnTo>
                <a:lnTo>
                  <a:pt x="8097141" y="13636596"/>
                </a:lnTo>
                <a:lnTo>
                  <a:pt x="10696208" y="12456664"/>
                </a:lnTo>
                <a:lnTo>
                  <a:pt x="11268353" y="12485309"/>
                </a:lnTo>
                <a:lnTo>
                  <a:pt x="11709575" y="12216442"/>
                </a:lnTo>
                <a:lnTo>
                  <a:pt x="11647521" y="11396055"/>
                </a:lnTo>
                <a:lnTo>
                  <a:pt x="13915638" y="10465372"/>
                </a:lnTo>
                <a:lnTo>
                  <a:pt x="15218603" y="10982441"/>
                </a:lnTo>
                <a:lnTo>
                  <a:pt x="16176856" y="9644997"/>
                </a:lnTo>
                <a:lnTo>
                  <a:pt x="15818365" y="9127952"/>
                </a:lnTo>
                <a:lnTo>
                  <a:pt x="15763213" y="8390296"/>
                </a:lnTo>
                <a:lnTo>
                  <a:pt x="16135528" y="7990451"/>
                </a:lnTo>
                <a:lnTo>
                  <a:pt x="15901093" y="6846051"/>
                </a:lnTo>
                <a:lnTo>
                  <a:pt x="16107914" y="6198016"/>
                </a:lnTo>
                <a:lnTo>
                  <a:pt x="15935571" y="5632712"/>
                </a:lnTo>
                <a:lnTo>
                  <a:pt x="15342685" y="5329385"/>
                </a:lnTo>
                <a:lnTo>
                  <a:pt x="15073821" y="4605512"/>
                </a:lnTo>
                <a:lnTo>
                  <a:pt x="14315483" y="4805443"/>
                </a:lnTo>
                <a:lnTo>
                  <a:pt x="13605408" y="4136726"/>
                </a:lnTo>
                <a:lnTo>
                  <a:pt x="13722609" y="3674833"/>
                </a:lnTo>
                <a:lnTo>
                  <a:pt x="13381199" y="3076591"/>
                </a:lnTo>
                <a:lnTo>
                  <a:pt x="12606439" y="3144982"/>
                </a:lnTo>
                <a:lnTo>
                  <a:pt x="12186233" y="2721496"/>
                </a:lnTo>
                <a:lnTo>
                  <a:pt x="12176392" y="2129928"/>
                </a:lnTo>
                <a:lnTo>
                  <a:pt x="11368153" y="2091185"/>
                </a:lnTo>
                <a:lnTo>
                  <a:pt x="10783148" y="2395176"/>
                </a:lnTo>
                <a:lnTo>
                  <a:pt x="10430575" y="3238868"/>
                </a:lnTo>
                <a:lnTo>
                  <a:pt x="9792598" y="3558973"/>
                </a:lnTo>
                <a:lnTo>
                  <a:pt x="9195572" y="3267764"/>
                </a:lnTo>
                <a:lnTo>
                  <a:pt x="9146989" y="2876454"/>
                </a:lnTo>
                <a:lnTo>
                  <a:pt x="9567195" y="2529457"/>
                </a:lnTo>
                <a:lnTo>
                  <a:pt x="9906642" y="2277335"/>
                </a:lnTo>
                <a:lnTo>
                  <a:pt x="10162047" y="1857129"/>
                </a:lnTo>
                <a:lnTo>
                  <a:pt x="9502206" y="487842"/>
                </a:lnTo>
                <a:lnTo>
                  <a:pt x="8718509" y="310583"/>
                </a:lnTo>
                <a:lnTo>
                  <a:pt x="7996026" y="710433"/>
                </a:lnTo>
                <a:lnTo>
                  <a:pt x="7323695" y="218327"/>
                </a:lnTo>
                <a:lnTo>
                  <a:pt x="6816169" y="836495"/>
                </a:lnTo>
                <a:lnTo>
                  <a:pt x="6308641" y="260346"/>
                </a:lnTo>
                <a:lnTo>
                  <a:pt x="6011216" y="974697"/>
                </a:lnTo>
                <a:lnTo>
                  <a:pt x="5332320" y="1298722"/>
                </a:lnTo>
                <a:lnTo>
                  <a:pt x="5225310" y="413006"/>
                </a:lnTo>
                <a:lnTo>
                  <a:pt x="4656712" y="0"/>
                </a:lnTo>
                <a:lnTo>
                  <a:pt x="4316628" y="836495"/>
                </a:lnTo>
                <a:lnTo>
                  <a:pt x="3256270" y="932677"/>
                </a:lnTo>
                <a:lnTo>
                  <a:pt x="2496617" y="920538"/>
                </a:lnTo>
                <a:lnTo>
                  <a:pt x="1530146" y="806615"/>
                </a:lnTo>
                <a:lnTo>
                  <a:pt x="1866307" y="1815109"/>
                </a:lnTo>
                <a:lnTo>
                  <a:pt x="1908329" y="2361378"/>
                </a:lnTo>
                <a:lnTo>
                  <a:pt x="2247773" y="2655519"/>
                </a:lnTo>
                <a:lnTo>
                  <a:pt x="2836061" y="2714936"/>
                </a:lnTo>
                <a:lnTo>
                  <a:pt x="3208321" y="3154826"/>
                </a:lnTo>
                <a:lnTo>
                  <a:pt x="2409935" y="3326188"/>
                </a:lnTo>
                <a:lnTo>
                  <a:pt x="2206393" y="3749677"/>
                </a:lnTo>
                <a:lnTo>
                  <a:pt x="1689021" y="4347806"/>
                </a:lnTo>
                <a:lnTo>
                  <a:pt x="2167017" y="4942658"/>
                </a:lnTo>
                <a:lnTo>
                  <a:pt x="2036450" y="5614056"/>
                </a:lnTo>
                <a:lnTo>
                  <a:pt x="1863808" y="6706642"/>
                </a:lnTo>
                <a:lnTo>
                  <a:pt x="2050451" y="7962498"/>
                </a:lnTo>
                <a:lnTo>
                  <a:pt x="1487778" y="8357086"/>
                </a:lnTo>
                <a:lnTo>
                  <a:pt x="960904" y="8049540"/>
                </a:lnTo>
                <a:lnTo>
                  <a:pt x="0" y="8485337"/>
                </a:lnTo>
                <a:lnTo>
                  <a:pt x="146108" y="8919483"/>
                </a:lnTo>
                <a:lnTo>
                  <a:pt x="970748" y="9692260"/>
                </a:lnTo>
                <a:lnTo>
                  <a:pt x="1940503" y="9821602"/>
                </a:lnTo>
                <a:lnTo>
                  <a:pt x="2476928" y="10448633"/>
                </a:lnTo>
                <a:lnTo>
                  <a:pt x="2056102" y="11222385"/>
                </a:lnTo>
                <a:lnTo>
                  <a:pt x="3039603" y="11619283"/>
                </a:lnTo>
                <a:lnTo>
                  <a:pt x="3469652" y="12049336"/>
                </a:lnTo>
                <a:lnTo>
                  <a:pt x="3434196" y="13064390"/>
                </a:lnTo>
                <a:lnTo>
                  <a:pt x="3896422" y="13956666"/>
                </a:lnTo>
                <a:lnTo>
                  <a:pt x="4573043" y="14895741"/>
                </a:lnTo>
                <a:close/>
              </a:path>
            </a:pathLst>
          </a:custGeom>
          <a:solidFill>
            <a:srgbClr val="96CE8B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7" name="任意多边形 59"/>
          <p:cNvSpPr>
            <a:spLocks/>
          </p:cNvSpPr>
          <p:nvPr/>
        </p:nvSpPr>
        <p:spPr bwMode="auto">
          <a:xfrm>
            <a:off x="3592834" y="5027916"/>
            <a:ext cx="1661620" cy="1284870"/>
          </a:xfrm>
          <a:custGeom>
            <a:avLst/>
            <a:gdLst/>
            <a:ahLst/>
            <a:cxnLst/>
            <a:rect l="0" t="0" r="r" b="b"/>
            <a:pathLst>
              <a:path w="17524768" h="13545030">
                <a:moveTo>
                  <a:pt x="6462342" y="13093539"/>
                </a:moveTo>
                <a:lnTo>
                  <a:pt x="6909241" y="12522474"/>
                </a:lnTo>
                <a:lnTo>
                  <a:pt x="7631608" y="12750554"/>
                </a:lnTo>
                <a:lnTo>
                  <a:pt x="8236303" y="12589036"/>
                </a:lnTo>
                <a:lnTo>
                  <a:pt x="8886301" y="13219344"/>
                </a:lnTo>
                <a:lnTo>
                  <a:pt x="9429289" y="13429445"/>
                </a:lnTo>
                <a:lnTo>
                  <a:pt x="10531666" y="13015802"/>
                </a:lnTo>
                <a:lnTo>
                  <a:pt x="11453478" y="13545030"/>
                </a:lnTo>
                <a:lnTo>
                  <a:pt x="11918984" y="13005959"/>
                </a:lnTo>
                <a:lnTo>
                  <a:pt x="12274835" y="12488586"/>
                </a:lnTo>
                <a:lnTo>
                  <a:pt x="13034488" y="12650105"/>
                </a:lnTo>
                <a:lnTo>
                  <a:pt x="13626059" y="11900298"/>
                </a:lnTo>
                <a:lnTo>
                  <a:pt x="14388989" y="11050042"/>
                </a:lnTo>
                <a:lnTo>
                  <a:pt x="14563635" y="10497213"/>
                </a:lnTo>
                <a:lnTo>
                  <a:pt x="15029144" y="9905642"/>
                </a:lnTo>
                <a:lnTo>
                  <a:pt x="15876117" y="10490647"/>
                </a:lnTo>
                <a:lnTo>
                  <a:pt x="16700128" y="10684345"/>
                </a:lnTo>
                <a:lnTo>
                  <a:pt x="16729655" y="9979841"/>
                </a:lnTo>
                <a:lnTo>
                  <a:pt x="17107842" y="8670636"/>
                </a:lnTo>
                <a:lnTo>
                  <a:pt x="17524768" y="7910986"/>
                </a:lnTo>
                <a:lnTo>
                  <a:pt x="17185321" y="7561696"/>
                </a:lnTo>
                <a:lnTo>
                  <a:pt x="16489384" y="7865689"/>
                </a:lnTo>
                <a:lnTo>
                  <a:pt x="15610234" y="7610281"/>
                </a:lnTo>
                <a:lnTo>
                  <a:pt x="15769110" y="7037763"/>
                </a:lnTo>
                <a:lnTo>
                  <a:pt x="16397562" y="6118821"/>
                </a:lnTo>
                <a:lnTo>
                  <a:pt x="15190668" y="5831653"/>
                </a:lnTo>
                <a:lnTo>
                  <a:pt x="14304953" y="4819879"/>
                </a:lnTo>
                <a:lnTo>
                  <a:pt x="13671365" y="4480432"/>
                </a:lnTo>
                <a:lnTo>
                  <a:pt x="13034491" y="3672195"/>
                </a:lnTo>
                <a:lnTo>
                  <a:pt x="12863129" y="2867242"/>
                </a:lnTo>
                <a:lnTo>
                  <a:pt x="12394336" y="2405016"/>
                </a:lnTo>
                <a:lnTo>
                  <a:pt x="12016153" y="2786483"/>
                </a:lnTo>
                <a:lnTo>
                  <a:pt x="11718729" y="3174513"/>
                </a:lnTo>
                <a:lnTo>
                  <a:pt x="11117314" y="3759518"/>
                </a:lnTo>
                <a:lnTo>
                  <a:pt x="10448266" y="3856050"/>
                </a:lnTo>
                <a:lnTo>
                  <a:pt x="10871113" y="3271042"/>
                </a:lnTo>
                <a:lnTo>
                  <a:pt x="11129801" y="2753670"/>
                </a:lnTo>
                <a:lnTo>
                  <a:pt x="10544793" y="1994016"/>
                </a:lnTo>
                <a:lnTo>
                  <a:pt x="10867836" y="1202190"/>
                </a:lnTo>
                <a:lnTo>
                  <a:pt x="10234245" y="642795"/>
                </a:lnTo>
                <a:lnTo>
                  <a:pt x="9953227" y="0"/>
                </a:lnTo>
                <a:lnTo>
                  <a:pt x="9089842" y="112296"/>
                </a:lnTo>
                <a:lnTo>
                  <a:pt x="8187723" y="86683"/>
                </a:lnTo>
                <a:lnTo>
                  <a:pt x="7893579" y="626388"/>
                </a:lnTo>
                <a:lnTo>
                  <a:pt x="8268485" y="1259979"/>
                </a:lnTo>
                <a:lnTo>
                  <a:pt x="7883735" y="1764225"/>
                </a:lnTo>
                <a:lnTo>
                  <a:pt x="7338104" y="1768142"/>
                </a:lnTo>
                <a:lnTo>
                  <a:pt x="6768397" y="2136833"/>
                </a:lnTo>
                <a:lnTo>
                  <a:pt x="6343860" y="2358303"/>
                </a:lnTo>
                <a:lnTo>
                  <a:pt x="5170471" y="2048502"/>
                </a:lnTo>
                <a:lnTo>
                  <a:pt x="4529332" y="2338052"/>
                </a:lnTo>
                <a:lnTo>
                  <a:pt x="4460391" y="3482458"/>
                </a:lnTo>
                <a:lnTo>
                  <a:pt x="3819255" y="3599650"/>
                </a:lnTo>
                <a:lnTo>
                  <a:pt x="3012666" y="3985714"/>
                </a:lnTo>
                <a:lnTo>
                  <a:pt x="2461149" y="3627226"/>
                </a:lnTo>
                <a:lnTo>
                  <a:pt x="1992360" y="4033975"/>
                </a:lnTo>
                <a:lnTo>
                  <a:pt x="1558028" y="3503129"/>
                </a:lnTo>
                <a:lnTo>
                  <a:pt x="1137510" y="4778516"/>
                </a:lnTo>
                <a:lnTo>
                  <a:pt x="717732" y="5565519"/>
                </a:lnTo>
                <a:lnTo>
                  <a:pt x="884699" y="6427634"/>
                </a:lnTo>
                <a:lnTo>
                  <a:pt x="475688" y="6984582"/>
                </a:lnTo>
                <a:lnTo>
                  <a:pt x="0" y="7412006"/>
                </a:lnTo>
                <a:lnTo>
                  <a:pt x="455008" y="8122086"/>
                </a:lnTo>
                <a:lnTo>
                  <a:pt x="89601" y="8597769"/>
                </a:lnTo>
                <a:lnTo>
                  <a:pt x="337808" y="9342316"/>
                </a:lnTo>
                <a:lnTo>
                  <a:pt x="751445" y="9466406"/>
                </a:lnTo>
                <a:lnTo>
                  <a:pt x="1199552" y="9976558"/>
                </a:lnTo>
                <a:lnTo>
                  <a:pt x="1647653" y="10128225"/>
                </a:lnTo>
                <a:lnTo>
                  <a:pt x="1385682" y="11003770"/>
                </a:lnTo>
                <a:lnTo>
                  <a:pt x="716973" y="10803830"/>
                </a:lnTo>
                <a:lnTo>
                  <a:pt x="426393" y="11192618"/>
                </a:lnTo>
                <a:lnTo>
                  <a:pt x="673966" y="11596311"/>
                </a:lnTo>
                <a:lnTo>
                  <a:pt x="1236641" y="11441355"/>
                </a:lnTo>
                <a:lnTo>
                  <a:pt x="1656847" y="12023080"/>
                </a:lnTo>
                <a:lnTo>
                  <a:pt x="2843267" y="12243025"/>
                </a:lnTo>
                <a:lnTo>
                  <a:pt x="3357359" y="12912076"/>
                </a:lnTo>
                <a:lnTo>
                  <a:pt x="3755232" y="12420951"/>
                </a:lnTo>
                <a:lnTo>
                  <a:pt x="5239079" y="12417671"/>
                </a:lnTo>
                <a:lnTo>
                  <a:pt x="6462342" y="13093539"/>
                </a:lnTo>
                <a:close/>
              </a:path>
            </a:pathLst>
          </a:custGeom>
          <a:noFill/>
          <a:ln w="19050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8" name="任意多边形 60"/>
          <p:cNvSpPr>
            <a:spLocks/>
          </p:cNvSpPr>
          <p:nvPr/>
        </p:nvSpPr>
        <p:spPr bwMode="auto">
          <a:xfrm>
            <a:off x="4115493" y="4172063"/>
            <a:ext cx="1332779" cy="1437311"/>
          </a:xfrm>
          <a:custGeom>
            <a:avLst/>
            <a:gdLst/>
            <a:ahLst/>
            <a:cxnLst/>
            <a:rect l="0" t="0" r="r" b="b"/>
            <a:pathLst>
              <a:path w="14052857" h="15157973">
                <a:moveTo>
                  <a:pt x="5606916" y="11793830"/>
                </a:moveTo>
                <a:lnTo>
                  <a:pt x="5315261" y="12379652"/>
                </a:lnTo>
                <a:lnTo>
                  <a:pt x="4922292" y="12903599"/>
                </a:lnTo>
                <a:lnTo>
                  <a:pt x="5597912" y="12800182"/>
                </a:lnTo>
                <a:lnTo>
                  <a:pt x="6225261" y="12200403"/>
                </a:lnTo>
                <a:lnTo>
                  <a:pt x="6549277" y="11779875"/>
                </a:lnTo>
                <a:lnTo>
                  <a:pt x="6887082" y="11442067"/>
                </a:lnTo>
                <a:lnTo>
                  <a:pt x="7348984" y="11903957"/>
                </a:lnTo>
                <a:lnTo>
                  <a:pt x="7521322" y="12710561"/>
                </a:lnTo>
                <a:lnTo>
                  <a:pt x="8169359" y="13524052"/>
                </a:lnTo>
                <a:lnTo>
                  <a:pt x="8806224" y="13875285"/>
                </a:lnTo>
                <a:lnTo>
                  <a:pt x="9686025" y="14868368"/>
                </a:lnTo>
                <a:lnTo>
                  <a:pt x="10876897" y="15157973"/>
                </a:lnTo>
                <a:lnTo>
                  <a:pt x="11473199" y="14930443"/>
                </a:lnTo>
                <a:lnTo>
                  <a:pt x="11770623" y="14138616"/>
                </a:lnTo>
                <a:lnTo>
                  <a:pt x="11809360" y="13631721"/>
                </a:lnTo>
                <a:lnTo>
                  <a:pt x="11557239" y="12991570"/>
                </a:lnTo>
                <a:lnTo>
                  <a:pt x="12061481" y="12645563"/>
                </a:lnTo>
                <a:lnTo>
                  <a:pt x="12110064" y="12105857"/>
                </a:lnTo>
                <a:lnTo>
                  <a:pt x="12695075" y="12192540"/>
                </a:lnTo>
                <a:lnTo>
                  <a:pt x="12911743" y="11155152"/>
                </a:lnTo>
                <a:lnTo>
                  <a:pt x="12407494" y="10340353"/>
                </a:lnTo>
                <a:lnTo>
                  <a:pt x="12326738" y="9079737"/>
                </a:lnTo>
                <a:lnTo>
                  <a:pt x="12873003" y="8206511"/>
                </a:lnTo>
                <a:lnTo>
                  <a:pt x="12498097" y="6981351"/>
                </a:lnTo>
                <a:cubicBezTo>
                  <a:pt x="12495909" y="6639717"/>
                  <a:pt x="12493722" y="6298084"/>
                  <a:pt x="12491534" y="5956450"/>
                </a:cubicBezTo>
                <a:lnTo>
                  <a:pt x="11987288" y="5057611"/>
                </a:lnTo>
                <a:lnTo>
                  <a:pt x="12407599" y="4460386"/>
                </a:lnTo>
                <a:lnTo>
                  <a:pt x="12928147" y="4359030"/>
                </a:lnTo>
                <a:lnTo>
                  <a:pt x="13687800" y="4103626"/>
                </a:lnTo>
                <a:lnTo>
                  <a:pt x="14052857" y="3172611"/>
                </a:lnTo>
                <a:lnTo>
                  <a:pt x="13558455" y="1559418"/>
                </a:lnTo>
                <a:lnTo>
                  <a:pt x="12795521" y="611996"/>
                </a:lnTo>
                <a:lnTo>
                  <a:pt x="12809340" y="0"/>
                </a:lnTo>
                <a:lnTo>
                  <a:pt x="12154062" y="101514"/>
                </a:lnTo>
                <a:lnTo>
                  <a:pt x="11954139" y="1059776"/>
                </a:lnTo>
                <a:lnTo>
                  <a:pt x="10995878" y="1714704"/>
                </a:lnTo>
                <a:lnTo>
                  <a:pt x="9947993" y="2100762"/>
                </a:lnTo>
                <a:lnTo>
                  <a:pt x="10281510" y="2652080"/>
                </a:lnTo>
                <a:lnTo>
                  <a:pt x="9430951" y="3183114"/>
                </a:lnTo>
                <a:lnTo>
                  <a:pt x="8844967" y="3472678"/>
                </a:lnTo>
                <a:lnTo>
                  <a:pt x="8596786" y="2459250"/>
                </a:lnTo>
                <a:lnTo>
                  <a:pt x="7666098" y="1494099"/>
                </a:lnTo>
                <a:lnTo>
                  <a:pt x="6907762" y="2224858"/>
                </a:lnTo>
                <a:lnTo>
                  <a:pt x="6121859" y="2314480"/>
                </a:lnTo>
                <a:lnTo>
                  <a:pt x="5915034" y="1563034"/>
                </a:lnTo>
                <a:lnTo>
                  <a:pt x="5287685" y="1301064"/>
                </a:lnTo>
                <a:lnTo>
                  <a:pt x="4849153" y="1583520"/>
                </a:lnTo>
                <a:lnTo>
                  <a:pt x="4129502" y="983941"/>
                </a:lnTo>
                <a:lnTo>
                  <a:pt x="3030816" y="1587692"/>
                </a:lnTo>
                <a:lnTo>
                  <a:pt x="2454267" y="1625079"/>
                </a:lnTo>
                <a:lnTo>
                  <a:pt x="2275028" y="2376525"/>
                </a:lnTo>
                <a:lnTo>
                  <a:pt x="1820022" y="2286898"/>
                </a:lnTo>
                <a:lnTo>
                  <a:pt x="1769578" y="3552531"/>
                </a:lnTo>
                <a:lnTo>
                  <a:pt x="1061009" y="4731768"/>
                </a:lnTo>
                <a:lnTo>
                  <a:pt x="1130634" y="5795924"/>
                </a:lnTo>
                <a:lnTo>
                  <a:pt x="468798" y="6257809"/>
                </a:lnTo>
                <a:lnTo>
                  <a:pt x="420551" y="7409108"/>
                </a:lnTo>
                <a:lnTo>
                  <a:pt x="910031" y="8443204"/>
                </a:lnTo>
                <a:lnTo>
                  <a:pt x="0" y="9111916"/>
                </a:lnTo>
                <a:lnTo>
                  <a:pt x="799722" y="9725476"/>
                </a:lnTo>
                <a:lnTo>
                  <a:pt x="1089271" y="10214948"/>
                </a:lnTo>
                <a:lnTo>
                  <a:pt x="839000" y="11400537"/>
                </a:lnTo>
                <a:lnTo>
                  <a:pt x="1254718" y="11180102"/>
                </a:lnTo>
                <a:lnTo>
                  <a:pt x="1826921" y="10807825"/>
                </a:lnTo>
                <a:lnTo>
                  <a:pt x="2378441" y="10794041"/>
                </a:lnTo>
                <a:lnTo>
                  <a:pt x="2757603" y="10297670"/>
                </a:lnTo>
                <a:lnTo>
                  <a:pt x="2378433" y="9670324"/>
                </a:lnTo>
                <a:lnTo>
                  <a:pt x="2674875" y="9132596"/>
                </a:lnTo>
                <a:lnTo>
                  <a:pt x="3584878" y="9153270"/>
                </a:lnTo>
                <a:lnTo>
                  <a:pt x="4439731" y="9042975"/>
                </a:lnTo>
                <a:lnTo>
                  <a:pt x="4701696" y="9656537"/>
                </a:lnTo>
                <a:lnTo>
                  <a:pt x="5356630" y="10242518"/>
                </a:lnTo>
                <a:lnTo>
                  <a:pt x="5039498" y="11042225"/>
                </a:lnTo>
                <a:lnTo>
                  <a:pt x="5606916" y="11793830"/>
                </a:lnTo>
                <a:close/>
              </a:path>
            </a:pathLst>
          </a:custGeom>
          <a:solidFill>
            <a:srgbClr val="DBD2D2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9" name="任意多边形 61"/>
          <p:cNvSpPr>
            <a:spLocks/>
          </p:cNvSpPr>
          <p:nvPr/>
        </p:nvSpPr>
        <p:spPr bwMode="auto">
          <a:xfrm>
            <a:off x="5073702" y="3645048"/>
            <a:ext cx="1898992" cy="2397697"/>
          </a:xfrm>
          <a:custGeom>
            <a:avLst/>
            <a:gdLst/>
            <a:ahLst/>
            <a:cxnLst/>
            <a:rect l="0" t="0" r="r" b="b"/>
            <a:pathLst>
              <a:path w="20037459" h="25293719">
                <a:moveTo>
                  <a:pt x="1074992" y="25293719"/>
                </a:moveTo>
                <a:lnTo>
                  <a:pt x="1828875" y="24878649"/>
                </a:lnTo>
                <a:lnTo>
                  <a:pt x="2640391" y="24164299"/>
                </a:lnTo>
                <a:lnTo>
                  <a:pt x="3154483" y="24535922"/>
                </a:lnTo>
                <a:lnTo>
                  <a:pt x="3801198" y="24490616"/>
                </a:lnTo>
                <a:lnTo>
                  <a:pt x="3736845" y="24067133"/>
                </a:lnTo>
                <a:lnTo>
                  <a:pt x="4208915" y="23475561"/>
                </a:lnTo>
                <a:lnTo>
                  <a:pt x="4835942" y="23598341"/>
                </a:lnTo>
                <a:lnTo>
                  <a:pt x="4803766" y="22841973"/>
                </a:lnTo>
                <a:lnTo>
                  <a:pt x="5259432" y="22205099"/>
                </a:lnTo>
                <a:lnTo>
                  <a:pt x="5770241" y="22240559"/>
                </a:lnTo>
                <a:lnTo>
                  <a:pt x="5941606" y="23122991"/>
                </a:lnTo>
                <a:lnTo>
                  <a:pt x="7163482" y="22838690"/>
                </a:lnTo>
                <a:lnTo>
                  <a:pt x="7900805" y="23148601"/>
                </a:lnTo>
                <a:lnTo>
                  <a:pt x="7846296" y="22602333"/>
                </a:lnTo>
                <a:lnTo>
                  <a:pt x="8738568" y="22000924"/>
                </a:lnTo>
                <a:lnTo>
                  <a:pt x="9410899" y="22211023"/>
                </a:lnTo>
                <a:lnTo>
                  <a:pt x="10219135" y="21451372"/>
                </a:lnTo>
                <a:lnTo>
                  <a:pt x="10558579" y="20779044"/>
                </a:lnTo>
                <a:lnTo>
                  <a:pt x="11321515" y="20685156"/>
                </a:lnTo>
                <a:lnTo>
                  <a:pt x="10988632" y="20054848"/>
                </a:lnTo>
                <a:lnTo>
                  <a:pt x="11871064" y="19375957"/>
                </a:lnTo>
                <a:lnTo>
                  <a:pt x="12511215" y="19456716"/>
                </a:lnTo>
                <a:lnTo>
                  <a:pt x="13608245" y="19126898"/>
                </a:lnTo>
                <a:lnTo>
                  <a:pt x="13247276" y="18396550"/>
                </a:lnTo>
                <a:lnTo>
                  <a:pt x="12715393" y="17603255"/>
                </a:lnTo>
                <a:lnTo>
                  <a:pt x="13552526" y="16749716"/>
                </a:lnTo>
                <a:lnTo>
                  <a:pt x="12928781" y="15825261"/>
                </a:lnTo>
                <a:lnTo>
                  <a:pt x="13594545" y="15605316"/>
                </a:lnTo>
                <a:lnTo>
                  <a:pt x="14105354" y="15731378"/>
                </a:lnTo>
                <a:lnTo>
                  <a:pt x="14822985" y="15686075"/>
                </a:lnTo>
                <a:lnTo>
                  <a:pt x="15379097" y="15133244"/>
                </a:lnTo>
                <a:lnTo>
                  <a:pt x="15931928" y="15301328"/>
                </a:lnTo>
                <a:lnTo>
                  <a:pt x="16387594" y="14545595"/>
                </a:lnTo>
                <a:cubicBezTo>
                  <a:pt x="16388687" y="14318204"/>
                  <a:pt x="16389781" y="14090812"/>
                  <a:pt x="16390874" y="13863421"/>
                </a:cubicBezTo>
                <a:lnTo>
                  <a:pt x="16507090" y="13323716"/>
                </a:lnTo>
                <a:lnTo>
                  <a:pt x="15698854" y="12515483"/>
                </a:lnTo>
                <a:lnTo>
                  <a:pt x="15140102" y="12763684"/>
                </a:lnTo>
                <a:lnTo>
                  <a:pt x="14794092" y="11997470"/>
                </a:lnTo>
                <a:lnTo>
                  <a:pt x="16352132" y="11185954"/>
                </a:lnTo>
                <a:lnTo>
                  <a:pt x="17031025" y="11732220"/>
                </a:lnTo>
                <a:lnTo>
                  <a:pt x="17583857" y="11185954"/>
                </a:lnTo>
                <a:lnTo>
                  <a:pt x="17713199" y="10558926"/>
                </a:lnTo>
                <a:lnTo>
                  <a:pt x="17548400" y="10048117"/>
                </a:lnTo>
                <a:lnTo>
                  <a:pt x="18010626" y="8861697"/>
                </a:lnTo>
                <a:lnTo>
                  <a:pt x="17338296" y="8140784"/>
                </a:lnTo>
                <a:lnTo>
                  <a:pt x="18091386" y="7332547"/>
                </a:lnTo>
                <a:lnTo>
                  <a:pt x="17996860" y="6970770"/>
                </a:lnTo>
                <a:lnTo>
                  <a:pt x="18654058" y="6853917"/>
                </a:lnTo>
                <a:lnTo>
                  <a:pt x="18324458" y="5929465"/>
                </a:lnTo>
                <a:lnTo>
                  <a:pt x="19245630" y="5709517"/>
                </a:lnTo>
                <a:lnTo>
                  <a:pt x="19087391" y="5027340"/>
                </a:lnTo>
                <a:lnTo>
                  <a:pt x="20037459" y="4096327"/>
                </a:lnTo>
                <a:lnTo>
                  <a:pt x="19213453" y="3821233"/>
                </a:lnTo>
                <a:lnTo>
                  <a:pt x="19711136" y="2851478"/>
                </a:lnTo>
                <a:lnTo>
                  <a:pt x="19059308" y="2382910"/>
                </a:lnTo>
                <a:lnTo>
                  <a:pt x="18734820" y="2211324"/>
                </a:lnTo>
                <a:lnTo>
                  <a:pt x="17807085" y="2427989"/>
                </a:lnTo>
                <a:lnTo>
                  <a:pt x="17331733" y="3307144"/>
                </a:lnTo>
                <a:lnTo>
                  <a:pt x="16022534" y="2770716"/>
                </a:lnTo>
                <a:lnTo>
                  <a:pt x="15599047" y="3817953"/>
                </a:lnTo>
                <a:lnTo>
                  <a:pt x="15023243" y="3368853"/>
                </a:lnTo>
                <a:lnTo>
                  <a:pt x="14671310" y="3604568"/>
                </a:lnTo>
                <a:lnTo>
                  <a:pt x="14160501" y="3223102"/>
                </a:lnTo>
                <a:lnTo>
                  <a:pt x="13394287" y="2712293"/>
                </a:lnTo>
                <a:lnTo>
                  <a:pt x="12838175" y="2033399"/>
                </a:lnTo>
                <a:lnTo>
                  <a:pt x="12566361" y="1179860"/>
                </a:lnTo>
                <a:lnTo>
                  <a:pt x="12122742" y="421191"/>
                </a:lnTo>
                <a:lnTo>
                  <a:pt x="10846163" y="381470"/>
                </a:lnTo>
                <a:lnTo>
                  <a:pt x="10383937" y="1474007"/>
                </a:lnTo>
                <a:lnTo>
                  <a:pt x="9698480" y="1438547"/>
                </a:lnTo>
                <a:lnTo>
                  <a:pt x="8263219" y="2233657"/>
                </a:lnTo>
                <a:lnTo>
                  <a:pt x="7927055" y="1894210"/>
                </a:lnTo>
                <a:lnTo>
                  <a:pt x="8140437" y="1218599"/>
                </a:lnTo>
                <a:lnTo>
                  <a:pt x="8592819" y="623748"/>
                </a:lnTo>
                <a:lnTo>
                  <a:pt x="7829886" y="158241"/>
                </a:lnTo>
                <a:lnTo>
                  <a:pt x="7112256" y="0"/>
                </a:lnTo>
                <a:lnTo>
                  <a:pt x="6688769" y="756371"/>
                </a:lnTo>
                <a:lnTo>
                  <a:pt x="6135938" y="717634"/>
                </a:lnTo>
                <a:lnTo>
                  <a:pt x="5457047" y="1354502"/>
                </a:lnTo>
                <a:lnTo>
                  <a:pt x="4816892" y="1900771"/>
                </a:lnTo>
                <a:lnTo>
                  <a:pt x="4267344" y="1729406"/>
                </a:lnTo>
                <a:lnTo>
                  <a:pt x="3503771" y="1357785"/>
                </a:lnTo>
                <a:lnTo>
                  <a:pt x="3359531" y="1810541"/>
                </a:lnTo>
                <a:lnTo>
                  <a:pt x="3350469" y="2382689"/>
                </a:lnTo>
                <a:lnTo>
                  <a:pt x="3120802" y="3271939"/>
                </a:lnTo>
                <a:lnTo>
                  <a:pt x="3405621" y="3844209"/>
                </a:lnTo>
                <a:lnTo>
                  <a:pt x="3233274" y="4726635"/>
                </a:lnTo>
                <a:lnTo>
                  <a:pt x="2706163" y="5571732"/>
                </a:lnTo>
                <a:lnTo>
                  <a:pt x="2688648" y="6188152"/>
                </a:lnTo>
                <a:lnTo>
                  <a:pt x="3479290" y="7166995"/>
                </a:lnTo>
                <a:lnTo>
                  <a:pt x="3955488" y="8736445"/>
                </a:lnTo>
                <a:lnTo>
                  <a:pt x="3584866" y="9676493"/>
                </a:lnTo>
                <a:lnTo>
                  <a:pt x="2840314" y="9931573"/>
                </a:lnTo>
                <a:lnTo>
                  <a:pt x="2309465" y="10021186"/>
                </a:lnTo>
                <a:lnTo>
                  <a:pt x="1888946" y="10620962"/>
                </a:lnTo>
                <a:lnTo>
                  <a:pt x="2378424" y="11517178"/>
                </a:lnTo>
                <a:lnTo>
                  <a:pt x="2391252" y="12555530"/>
                </a:lnTo>
                <a:lnTo>
                  <a:pt x="2764471" y="13792183"/>
                </a:lnTo>
                <a:lnTo>
                  <a:pt x="2226740" y="14653927"/>
                </a:lnTo>
                <a:lnTo>
                  <a:pt x="2309477" y="15908622"/>
                </a:lnTo>
                <a:lnTo>
                  <a:pt x="2798957" y="16722113"/>
                </a:lnTo>
                <a:lnTo>
                  <a:pt x="2592136" y="17763106"/>
                </a:lnTo>
                <a:lnTo>
                  <a:pt x="1999250" y="17680369"/>
                </a:lnTo>
                <a:lnTo>
                  <a:pt x="1957894" y="18211209"/>
                </a:lnTo>
                <a:lnTo>
                  <a:pt x="1447736" y="18569692"/>
                </a:lnTo>
                <a:lnTo>
                  <a:pt x="1709710" y="19183254"/>
                </a:lnTo>
                <a:lnTo>
                  <a:pt x="1654558" y="19748564"/>
                </a:lnTo>
                <a:lnTo>
                  <a:pt x="1371904" y="20506903"/>
                </a:lnTo>
                <a:lnTo>
                  <a:pt x="788503" y="20713336"/>
                </a:lnTo>
                <a:lnTo>
                  <a:pt x="165462" y="21609929"/>
                </a:lnTo>
                <a:lnTo>
                  <a:pt x="0" y="22216604"/>
                </a:lnTo>
                <a:lnTo>
                  <a:pt x="889325" y="22478569"/>
                </a:lnTo>
                <a:lnTo>
                  <a:pt x="1558046" y="22175227"/>
                </a:lnTo>
                <a:lnTo>
                  <a:pt x="1909638" y="22526822"/>
                </a:lnTo>
                <a:lnTo>
                  <a:pt x="1495994" y="23271371"/>
                </a:lnTo>
                <a:lnTo>
                  <a:pt x="1109933" y="24595011"/>
                </a:lnTo>
                <a:lnTo>
                  <a:pt x="1074992" y="25293719"/>
                </a:lnTo>
                <a:close/>
              </a:path>
            </a:pathLst>
          </a:custGeom>
          <a:solidFill>
            <a:srgbClr val="9BD390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1" name="任意多边形 63"/>
          <p:cNvSpPr>
            <a:spLocks/>
          </p:cNvSpPr>
          <p:nvPr/>
        </p:nvSpPr>
        <p:spPr bwMode="auto">
          <a:xfrm>
            <a:off x="6277994" y="4250461"/>
            <a:ext cx="1509177" cy="1321892"/>
          </a:xfrm>
          <a:custGeom>
            <a:avLst/>
            <a:gdLst/>
            <a:ahLst/>
            <a:cxnLst/>
            <a:rect l="0" t="0" r="r" b="b"/>
            <a:pathLst>
              <a:path w="15911924" h="13954109">
                <a:moveTo>
                  <a:pt x="894670" y="12741057"/>
                </a:moveTo>
                <a:lnTo>
                  <a:pt x="1431323" y="13112630"/>
                </a:lnTo>
                <a:lnTo>
                  <a:pt x="1696574" y="13494097"/>
                </a:lnTo>
                <a:lnTo>
                  <a:pt x="2494964" y="13872281"/>
                </a:lnTo>
                <a:lnTo>
                  <a:pt x="3345220" y="13500661"/>
                </a:lnTo>
                <a:lnTo>
                  <a:pt x="3978808" y="13077171"/>
                </a:lnTo>
                <a:lnTo>
                  <a:pt x="4444317" y="12737727"/>
                </a:lnTo>
                <a:lnTo>
                  <a:pt x="5459375" y="12860506"/>
                </a:lnTo>
                <a:lnTo>
                  <a:pt x="5650424" y="13486897"/>
                </a:lnTo>
                <a:lnTo>
                  <a:pt x="6035173" y="13484254"/>
                </a:lnTo>
                <a:lnTo>
                  <a:pt x="6384467" y="12973442"/>
                </a:lnTo>
                <a:lnTo>
                  <a:pt x="7014774" y="13516430"/>
                </a:lnTo>
                <a:lnTo>
                  <a:pt x="7826291" y="13138244"/>
                </a:lnTo>
                <a:lnTo>
                  <a:pt x="8256340" y="13888054"/>
                </a:lnTo>
                <a:lnTo>
                  <a:pt x="8867347" y="13954109"/>
                </a:lnTo>
                <a:lnTo>
                  <a:pt x="9333107" y="13325376"/>
                </a:lnTo>
                <a:lnTo>
                  <a:pt x="9931239" y="13189473"/>
                </a:lnTo>
                <a:lnTo>
                  <a:pt x="10613410" y="13092304"/>
                </a:lnTo>
                <a:lnTo>
                  <a:pt x="11201701" y="13477051"/>
                </a:lnTo>
                <a:lnTo>
                  <a:pt x="11922615" y="13357552"/>
                </a:lnTo>
                <a:lnTo>
                  <a:pt x="12349381" y="12594622"/>
                </a:lnTo>
                <a:lnTo>
                  <a:pt x="12940953" y="12717398"/>
                </a:lnTo>
                <a:lnTo>
                  <a:pt x="13913988" y="13554530"/>
                </a:lnTo>
                <a:lnTo>
                  <a:pt x="14431360" y="13291926"/>
                </a:lnTo>
                <a:lnTo>
                  <a:pt x="15187730" y="13250543"/>
                </a:lnTo>
                <a:lnTo>
                  <a:pt x="15527174" y="12200028"/>
                </a:lnTo>
                <a:lnTo>
                  <a:pt x="15911924" y="12080530"/>
                </a:lnTo>
                <a:lnTo>
                  <a:pt x="15588884" y="11615657"/>
                </a:lnTo>
                <a:lnTo>
                  <a:pt x="15873184" y="10693848"/>
                </a:lnTo>
                <a:lnTo>
                  <a:pt x="15688693" y="10073386"/>
                </a:lnTo>
                <a:lnTo>
                  <a:pt x="15730713" y="9394495"/>
                </a:lnTo>
                <a:lnTo>
                  <a:pt x="15520611" y="8550800"/>
                </a:lnTo>
                <a:lnTo>
                  <a:pt x="14780648" y="8631559"/>
                </a:lnTo>
                <a:lnTo>
                  <a:pt x="14567263" y="9261870"/>
                </a:lnTo>
                <a:lnTo>
                  <a:pt x="13839789" y="9177827"/>
                </a:lnTo>
                <a:lnTo>
                  <a:pt x="13248218" y="8964443"/>
                </a:lnTo>
                <a:lnTo>
                  <a:pt x="12803753" y="8437036"/>
                </a:lnTo>
                <a:lnTo>
                  <a:pt x="13312573" y="7929698"/>
                </a:lnTo>
                <a:lnTo>
                  <a:pt x="13319134" y="7101775"/>
                </a:lnTo>
                <a:lnTo>
                  <a:pt x="13739337" y="6791861"/>
                </a:lnTo>
                <a:lnTo>
                  <a:pt x="13529238" y="6202936"/>
                </a:lnTo>
                <a:lnTo>
                  <a:pt x="13700600" y="5524042"/>
                </a:lnTo>
                <a:lnTo>
                  <a:pt x="13157612" y="5032922"/>
                </a:lnTo>
                <a:lnTo>
                  <a:pt x="13063729" y="3678417"/>
                </a:lnTo>
                <a:lnTo>
                  <a:pt x="13193074" y="2272052"/>
                </a:lnTo>
                <a:cubicBezTo>
                  <a:pt x="13194806" y="1668374"/>
                  <a:pt x="13227424" y="1430840"/>
                  <a:pt x="13229156" y="827162"/>
                </a:cubicBezTo>
                <a:lnTo>
                  <a:pt x="12808322" y="480934"/>
                </a:lnTo>
                <a:lnTo>
                  <a:pt x="12006652" y="768515"/>
                </a:lnTo>
                <a:lnTo>
                  <a:pt x="11531299" y="92904"/>
                </a:lnTo>
                <a:lnTo>
                  <a:pt x="10998887" y="0"/>
                </a:lnTo>
                <a:lnTo>
                  <a:pt x="10040889" y="597150"/>
                </a:lnTo>
                <a:lnTo>
                  <a:pt x="9568820" y="1101396"/>
                </a:lnTo>
                <a:lnTo>
                  <a:pt x="8980531" y="761952"/>
                </a:lnTo>
                <a:lnTo>
                  <a:pt x="8114517" y="152885"/>
                </a:lnTo>
                <a:lnTo>
                  <a:pt x="7794112" y="684476"/>
                </a:lnTo>
                <a:lnTo>
                  <a:pt x="7415925" y="1266201"/>
                </a:lnTo>
                <a:lnTo>
                  <a:pt x="6727188" y="600433"/>
                </a:lnTo>
                <a:lnTo>
                  <a:pt x="6206533" y="891297"/>
                </a:lnTo>
                <a:lnTo>
                  <a:pt x="5935364" y="463801"/>
                </a:lnTo>
                <a:lnTo>
                  <a:pt x="5287677" y="584672"/>
                </a:lnTo>
                <a:lnTo>
                  <a:pt x="5363515" y="950054"/>
                </a:lnTo>
                <a:lnTo>
                  <a:pt x="4625853" y="1749752"/>
                </a:lnTo>
                <a:lnTo>
                  <a:pt x="5287683" y="2473616"/>
                </a:lnTo>
                <a:lnTo>
                  <a:pt x="4825781" y="3652486"/>
                </a:lnTo>
                <a:lnTo>
                  <a:pt x="4995869" y="4155629"/>
                </a:lnTo>
                <a:lnTo>
                  <a:pt x="4860256" y="4796883"/>
                </a:lnTo>
                <a:lnTo>
                  <a:pt x="4309717" y="5345549"/>
                </a:lnTo>
                <a:lnTo>
                  <a:pt x="3640021" y="4796877"/>
                </a:lnTo>
                <a:lnTo>
                  <a:pt x="2084460" y="5614781"/>
                </a:lnTo>
                <a:lnTo>
                  <a:pt x="2426686" y="6375601"/>
                </a:lnTo>
                <a:lnTo>
                  <a:pt x="2985088" y="6127408"/>
                </a:lnTo>
                <a:lnTo>
                  <a:pt x="3784801" y="6927112"/>
                </a:lnTo>
                <a:lnTo>
                  <a:pt x="3681387" y="7437264"/>
                </a:lnTo>
                <a:lnTo>
                  <a:pt x="3667606" y="8147344"/>
                </a:lnTo>
                <a:lnTo>
                  <a:pt x="3205704" y="8912577"/>
                </a:lnTo>
                <a:lnTo>
                  <a:pt x="2667974" y="8747118"/>
                </a:lnTo>
                <a:lnTo>
                  <a:pt x="2080676" y="9302567"/>
                </a:lnTo>
                <a:lnTo>
                  <a:pt x="1401901" y="9346581"/>
                </a:lnTo>
                <a:lnTo>
                  <a:pt x="868654" y="9215907"/>
                </a:lnTo>
                <a:lnTo>
                  <a:pt x="220614" y="9429616"/>
                </a:lnTo>
                <a:lnTo>
                  <a:pt x="834188" y="10367201"/>
                </a:lnTo>
                <a:lnTo>
                  <a:pt x="0" y="11215155"/>
                </a:lnTo>
                <a:lnTo>
                  <a:pt x="537745" y="12028640"/>
                </a:lnTo>
                <a:lnTo>
                  <a:pt x="894670" y="12741057"/>
                </a:lnTo>
                <a:close/>
              </a:path>
            </a:pathLst>
          </a:custGeom>
          <a:solidFill>
            <a:srgbClr val="9CD391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2" name="任意多边形 64"/>
          <p:cNvSpPr>
            <a:spLocks/>
          </p:cNvSpPr>
          <p:nvPr/>
        </p:nvSpPr>
        <p:spPr bwMode="auto">
          <a:xfrm>
            <a:off x="7290645" y="3412029"/>
            <a:ext cx="1670330" cy="1912059"/>
          </a:xfrm>
          <a:custGeom>
            <a:avLst/>
            <a:gdLst/>
            <a:ahLst/>
            <a:cxnLst/>
            <a:rect l="0" t="0" r="r" b="b"/>
            <a:pathLst>
              <a:path w="17614314" h="20182278">
                <a:moveTo>
                  <a:pt x="5201295" y="19540581"/>
                </a:moveTo>
                <a:lnTo>
                  <a:pt x="5778376" y="19467928"/>
                </a:lnTo>
                <a:lnTo>
                  <a:pt x="6489444" y="19397012"/>
                </a:lnTo>
                <a:lnTo>
                  <a:pt x="7210354" y="19813938"/>
                </a:lnTo>
                <a:lnTo>
                  <a:pt x="7556364" y="19435751"/>
                </a:lnTo>
                <a:lnTo>
                  <a:pt x="7934548" y="19729896"/>
                </a:lnTo>
                <a:lnTo>
                  <a:pt x="8610161" y="19813938"/>
                </a:lnTo>
                <a:lnTo>
                  <a:pt x="9415114" y="20182278"/>
                </a:lnTo>
                <a:lnTo>
                  <a:pt x="9803301" y="19906165"/>
                </a:lnTo>
                <a:lnTo>
                  <a:pt x="10048703" y="19390451"/>
                </a:lnTo>
                <a:lnTo>
                  <a:pt x="9910003" y="19014563"/>
                </a:lnTo>
                <a:lnTo>
                  <a:pt x="10940981" y="18857312"/>
                </a:lnTo>
                <a:lnTo>
                  <a:pt x="10922484" y="18205091"/>
                </a:lnTo>
                <a:lnTo>
                  <a:pt x="11229202" y="17883637"/>
                </a:lnTo>
                <a:lnTo>
                  <a:pt x="11148439" y="17246766"/>
                </a:lnTo>
                <a:lnTo>
                  <a:pt x="11568646" y="16774693"/>
                </a:lnTo>
                <a:lnTo>
                  <a:pt x="12409058" y="16735957"/>
                </a:lnTo>
                <a:lnTo>
                  <a:pt x="12755068" y="16183125"/>
                </a:lnTo>
                <a:lnTo>
                  <a:pt x="12800368" y="15500951"/>
                </a:lnTo>
                <a:lnTo>
                  <a:pt x="12043998" y="15077464"/>
                </a:lnTo>
                <a:lnTo>
                  <a:pt x="12376882" y="13933061"/>
                </a:lnTo>
                <a:lnTo>
                  <a:pt x="12839108" y="13215433"/>
                </a:lnTo>
                <a:lnTo>
                  <a:pt x="12590267" y="12869423"/>
                </a:lnTo>
                <a:lnTo>
                  <a:pt x="12884411" y="12232552"/>
                </a:lnTo>
                <a:lnTo>
                  <a:pt x="13307897" y="12103209"/>
                </a:lnTo>
                <a:lnTo>
                  <a:pt x="13941488" y="12190532"/>
                </a:lnTo>
                <a:lnTo>
                  <a:pt x="14701141" y="11469618"/>
                </a:lnTo>
                <a:lnTo>
                  <a:pt x="14287495" y="11088149"/>
                </a:lnTo>
                <a:lnTo>
                  <a:pt x="14465417" y="10687632"/>
                </a:lnTo>
                <a:lnTo>
                  <a:pt x="15334726" y="10784161"/>
                </a:lnTo>
                <a:lnTo>
                  <a:pt x="15662468" y="10117337"/>
                </a:lnTo>
                <a:lnTo>
                  <a:pt x="15147589" y="9362026"/>
                </a:lnTo>
                <a:lnTo>
                  <a:pt x="15483753" y="8599093"/>
                </a:lnTo>
                <a:lnTo>
                  <a:pt x="15370817" y="7952375"/>
                </a:lnTo>
                <a:lnTo>
                  <a:pt x="16382592" y="7373293"/>
                </a:lnTo>
                <a:lnTo>
                  <a:pt x="16683299" y="6820462"/>
                </a:lnTo>
                <a:lnTo>
                  <a:pt x="16515217" y="6228896"/>
                </a:lnTo>
                <a:lnTo>
                  <a:pt x="17022746" y="5844146"/>
                </a:lnTo>
                <a:lnTo>
                  <a:pt x="17614314" y="5255858"/>
                </a:lnTo>
                <a:lnTo>
                  <a:pt x="17513871" y="4286740"/>
                </a:lnTo>
                <a:lnTo>
                  <a:pt x="17128481" y="4144271"/>
                </a:lnTo>
                <a:lnTo>
                  <a:pt x="16553956" y="4699746"/>
                </a:lnTo>
                <a:lnTo>
                  <a:pt x="15923646" y="4661006"/>
                </a:lnTo>
                <a:lnTo>
                  <a:pt x="15955825" y="5462680"/>
                </a:lnTo>
                <a:lnTo>
                  <a:pt x="14905308" y="5672784"/>
                </a:lnTo>
                <a:lnTo>
                  <a:pt x="14310459" y="5669501"/>
                </a:lnTo>
                <a:lnTo>
                  <a:pt x="13919146" y="5000453"/>
                </a:lnTo>
                <a:lnTo>
                  <a:pt x="13117474" y="5165255"/>
                </a:lnTo>
                <a:lnTo>
                  <a:pt x="12393280" y="4909848"/>
                </a:lnTo>
                <a:lnTo>
                  <a:pt x="11407118" y="4563840"/>
                </a:lnTo>
                <a:lnTo>
                  <a:pt x="11369922" y="3449312"/>
                </a:lnTo>
                <a:lnTo>
                  <a:pt x="12166132" y="2989388"/>
                </a:lnTo>
                <a:lnTo>
                  <a:pt x="12334214" y="2345953"/>
                </a:lnTo>
                <a:lnTo>
                  <a:pt x="12082092" y="1583022"/>
                </a:lnTo>
                <a:lnTo>
                  <a:pt x="11258086" y="1751104"/>
                </a:lnTo>
                <a:lnTo>
                  <a:pt x="10711821" y="1166099"/>
                </a:lnTo>
                <a:lnTo>
                  <a:pt x="9819542" y="1369638"/>
                </a:lnTo>
                <a:lnTo>
                  <a:pt x="9334347" y="855545"/>
                </a:lnTo>
                <a:lnTo>
                  <a:pt x="8568133" y="687464"/>
                </a:lnTo>
                <a:lnTo>
                  <a:pt x="7960164" y="0"/>
                </a:lnTo>
                <a:lnTo>
                  <a:pt x="7543238" y="351294"/>
                </a:lnTo>
                <a:lnTo>
                  <a:pt x="7083583" y="1039681"/>
                </a:lnTo>
                <a:lnTo>
                  <a:pt x="6696265" y="1317769"/>
                </a:lnTo>
                <a:lnTo>
                  <a:pt x="6020654" y="1831861"/>
                </a:lnTo>
                <a:lnTo>
                  <a:pt x="6107977" y="2294087"/>
                </a:lnTo>
                <a:lnTo>
                  <a:pt x="5972068" y="3189646"/>
                </a:lnTo>
                <a:lnTo>
                  <a:pt x="5761967" y="3900716"/>
                </a:lnTo>
                <a:lnTo>
                  <a:pt x="4960297" y="4282180"/>
                </a:lnTo>
                <a:lnTo>
                  <a:pt x="4782369" y="3742475"/>
                </a:lnTo>
                <a:lnTo>
                  <a:pt x="4029279" y="4379349"/>
                </a:lnTo>
                <a:lnTo>
                  <a:pt x="4113321" y="5358947"/>
                </a:lnTo>
                <a:lnTo>
                  <a:pt x="4523684" y="6163901"/>
                </a:lnTo>
                <a:lnTo>
                  <a:pt x="4016155" y="6577544"/>
                </a:lnTo>
                <a:lnTo>
                  <a:pt x="3127160" y="7001030"/>
                </a:lnTo>
                <a:lnTo>
                  <a:pt x="2470599" y="6645817"/>
                </a:lnTo>
                <a:lnTo>
                  <a:pt x="1785782" y="6846709"/>
                </a:lnTo>
                <a:lnTo>
                  <a:pt x="1274973" y="7263635"/>
                </a:lnTo>
                <a:lnTo>
                  <a:pt x="557339" y="7056811"/>
                </a:lnTo>
                <a:lnTo>
                  <a:pt x="298655" y="7441558"/>
                </a:lnTo>
                <a:lnTo>
                  <a:pt x="0" y="7983617"/>
                </a:lnTo>
                <a:lnTo>
                  <a:pt x="321743" y="8832205"/>
                </a:lnTo>
                <a:lnTo>
                  <a:pt x="843296" y="8937555"/>
                </a:lnTo>
                <a:lnTo>
                  <a:pt x="1325872" y="9613169"/>
                </a:lnTo>
                <a:lnTo>
                  <a:pt x="2132466" y="9323617"/>
                </a:lnTo>
                <a:lnTo>
                  <a:pt x="2546115" y="9668313"/>
                </a:lnTo>
                <a:lnTo>
                  <a:pt x="2504735" y="11184985"/>
                </a:lnTo>
                <a:lnTo>
                  <a:pt x="2373754" y="12660294"/>
                </a:lnTo>
                <a:lnTo>
                  <a:pt x="2470266" y="13873633"/>
                </a:lnTo>
                <a:lnTo>
                  <a:pt x="3021786" y="14369995"/>
                </a:lnTo>
                <a:lnTo>
                  <a:pt x="2839559" y="15051900"/>
                </a:lnTo>
                <a:lnTo>
                  <a:pt x="3056258" y="15631584"/>
                </a:lnTo>
                <a:lnTo>
                  <a:pt x="2628832" y="15948704"/>
                </a:lnTo>
                <a:lnTo>
                  <a:pt x="2621935" y="16762198"/>
                </a:lnTo>
                <a:lnTo>
                  <a:pt x="2125611" y="17278595"/>
                </a:lnTo>
                <a:lnTo>
                  <a:pt x="2580567" y="17816974"/>
                </a:lnTo>
                <a:lnTo>
                  <a:pt x="3166556" y="18023790"/>
                </a:lnTo>
                <a:lnTo>
                  <a:pt x="3885756" y="18113107"/>
                </a:lnTo>
                <a:lnTo>
                  <a:pt x="4090345" y="17465376"/>
                </a:lnTo>
                <a:lnTo>
                  <a:pt x="4834903" y="17403328"/>
                </a:lnTo>
                <a:lnTo>
                  <a:pt x="5048607" y="18244398"/>
                </a:lnTo>
                <a:lnTo>
                  <a:pt x="5000348" y="18920003"/>
                </a:lnTo>
                <a:lnTo>
                  <a:pt x="5201295" y="19540581"/>
                </a:lnTo>
                <a:close/>
              </a:path>
            </a:pathLst>
          </a:custGeom>
          <a:solidFill>
            <a:srgbClr val="DAC8C8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3" name="任意多边形 65"/>
          <p:cNvSpPr>
            <a:spLocks/>
          </p:cNvSpPr>
          <p:nvPr/>
        </p:nvSpPr>
        <p:spPr bwMode="auto">
          <a:xfrm>
            <a:off x="6282349" y="2569243"/>
            <a:ext cx="1811884" cy="1800995"/>
          </a:xfrm>
          <a:custGeom>
            <a:avLst/>
            <a:gdLst/>
            <a:ahLst/>
            <a:cxnLst/>
            <a:rect l="0" t="0" r="r" b="b"/>
            <a:pathLst>
              <a:path w="19103152" h="19011242">
                <a:moveTo>
                  <a:pt x="6324448" y="13768485"/>
                </a:moveTo>
                <a:lnTo>
                  <a:pt x="6942208" y="14192385"/>
                </a:lnTo>
                <a:lnTo>
                  <a:pt x="6452739" y="15178194"/>
                </a:lnTo>
                <a:lnTo>
                  <a:pt x="7273126" y="15460841"/>
                </a:lnTo>
                <a:lnTo>
                  <a:pt x="6321755" y="16377740"/>
                </a:lnTo>
                <a:lnTo>
                  <a:pt x="6471158" y="17073947"/>
                </a:lnTo>
                <a:lnTo>
                  <a:pt x="5556526" y="17280846"/>
                </a:lnTo>
                <a:lnTo>
                  <a:pt x="5887421" y="18204650"/>
                </a:lnTo>
                <a:lnTo>
                  <a:pt x="6156302" y="18638959"/>
                </a:lnTo>
                <a:lnTo>
                  <a:pt x="6659561" y="18342525"/>
                </a:lnTo>
                <a:lnTo>
                  <a:pt x="7362747" y="19011242"/>
                </a:lnTo>
                <a:lnTo>
                  <a:pt x="8072825" y="17901303"/>
                </a:lnTo>
                <a:lnTo>
                  <a:pt x="8962144" y="18528658"/>
                </a:lnTo>
                <a:lnTo>
                  <a:pt x="9518271" y="18852633"/>
                </a:lnTo>
                <a:lnTo>
                  <a:pt x="9996234" y="18342519"/>
                </a:lnTo>
                <a:lnTo>
                  <a:pt x="10947608" y="17735855"/>
                </a:lnTo>
                <a:lnTo>
                  <a:pt x="10637361" y="16887892"/>
                </a:lnTo>
                <a:lnTo>
                  <a:pt x="10940706" y="16350164"/>
                </a:lnTo>
                <a:lnTo>
                  <a:pt x="11202671" y="15957207"/>
                </a:lnTo>
                <a:lnTo>
                  <a:pt x="11915012" y="16163875"/>
                </a:lnTo>
                <a:lnTo>
                  <a:pt x="12409119" y="15757284"/>
                </a:lnTo>
                <a:lnTo>
                  <a:pt x="13105413" y="15550463"/>
                </a:lnTo>
                <a:lnTo>
                  <a:pt x="13767248" y="15908956"/>
                </a:lnTo>
                <a:lnTo>
                  <a:pt x="14656548" y="15474634"/>
                </a:lnTo>
                <a:lnTo>
                  <a:pt x="15159818" y="15074786"/>
                </a:lnTo>
                <a:lnTo>
                  <a:pt x="14753062" y="14247508"/>
                </a:lnTo>
                <a:lnTo>
                  <a:pt x="14677222" y="13282348"/>
                </a:lnTo>
                <a:lnTo>
                  <a:pt x="15428670" y="12648108"/>
                </a:lnTo>
                <a:lnTo>
                  <a:pt x="15607913" y="13192738"/>
                </a:lnTo>
                <a:lnTo>
                  <a:pt x="16407634" y="12799778"/>
                </a:lnTo>
                <a:lnTo>
                  <a:pt x="16628219" y="12020762"/>
                </a:lnTo>
                <a:lnTo>
                  <a:pt x="16745416" y="11200381"/>
                </a:lnTo>
                <a:lnTo>
                  <a:pt x="16661944" y="10743476"/>
                </a:lnTo>
                <a:lnTo>
                  <a:pt x="17717461" y="9945679"/>
                </a:lnTo>
                <a:lnTo>
                  <a:pt x="18186253" y="9256285"/>
                </a:lnTo>
                <a:lnTo>
                  <a:pt x="18594375" y="8899036"/>
                </a:lnTo>
                <a:lnTo>
                  <a:pt x="18864160" y="8312145"/>
                </a:lnTo>
                <a:lnTo>
                  <a:pt x="18944920" y="7865686"/>
                </a:lnTo>
                <a:lnTo>
                  <a:pt x="19074262" y="7043342"/>
                </a:lnTo>
                <a:lnTo>
                  <a:pt x="19103152" y="6333253"/>
                </a:lnTo>
                <a:lnTo>
                  <a:pt x="18837175" y="5580169"/>
                </a:lnTo>
                <a:lnTo>
                  <a:pt x="18608753" y="4706946"/>
                </a:lnTo>
                <a:lnTo>
                  <a:pt x="18501668" y="3757219"/>
                </a:lnTo>
                <a:lnTo>
                  <a:pt x="18230569" y="3316985"/>
                </a:lnTo>
                <a:lnTo>
                  <a:pt x="18563453" y="2718850"/>
                </a:lnTo>
                <a:lnTo>
                  <a:pt x="18453161" y="2195552"/>
                </a:lnTo>
                <a:lnTo>
                  <a:pt x="17800523" y="1739252"/>
                </a:lnTo>
                <a:lnTo>
                  <a:pt x="16908244" y="1942793"/>
                </a:lnTo>
                <a:lnTo>
                  <a:pt x="16345569" y="1729405"/>
                </a:lnTo>
                <a:lnTo>
                  <a:pt x="15889906" y="846973"/>
                </a:lnTo>
                <a:lnTo>
                  <a:pt x="16303547" y="423486"/>
                </a:lnTo>
                <a:lnTo>
                  <a:pt x="15663395" y="0"/>
                </a:lnTo>
                <a:lnTo>
                  <a:pt x="15165278" y="396571"/>
                </a:lnTo>
                <a:lnTo>
                  <a:pt x="15256324" y="873243"/>
                </a:lnTo>
                <a:lnTo>
                  <a:pt x="14603038" y="753090"/>
                </a:lnTo>
                <a:lnTo>
                  <a:pt x="14473695" y="1516024"/>
                </a:lnTo>
                <a:lnTo>
                  <a:pt x="14638494" y="1981530"/>
                </a:lnTo>
                <a:lnTo>
                  <a:pt x="14176268" y="2275674"/>
                </a:lnTo>
                <a:lnTo>
                  <a:pt x="13917584" y="2618401"/>
                </a:lnTo>
                <a:lnTo>
                  <a:pt x="13283993" y="3038607"/>
                </a:lnTo>
                <a:lnTo>
                  <a:pt x="12643838" y="3507400"/>
                </a:lnTo>
                <a:lnTo>
                  <a:pt x="12010247" y="3682042"/>
                </a:lnTo>
                <a:lnTo>
                  <a:pt x="11716103" y="4396392"/>
                </a:lnTo>
                <a:lnTo>
                  <a:pt x="11289334" y="4529018"/>
                </a:lnTo>
                <a:lnTo>
                  <a:pt x="11033929" y="4910484"/>
                </a:lnTo>
                <a:lnTo>
                  <a:pt x="10461411" y="5456113"/>
                </a:lnTo>
                <a:lnTo>
                  <a:pt x="10070101" y="5068373"/>
                </a:lnTo>
                <a:lnTo>
                  <a:pt x="9426667" y="4858271"/>
                </a:lnTo>
                <a:lnTo>
                  <a:pt x="8609247" y="3923330"/>
                </a:lnTo>
                <a:lnTo>
                  <a:pt x="8931627" y="3097034"/>
                </a:lnTo>
                <a:lnTo>
                  <a:pt x="8020299" y="2624964"/>
                </a:lnTo>
                <a:lnTo>
                  <a:pt x="7596813" y="1587576"/>
                </a:lnTo>
                <a:lnTo>
                  <a:pt x="6387440" y="2008796"/>
                </a:lnTo>
                <a:lnTo>
                  <a:pt x="6439289" y="2657143"/>
                </a:lnTo>
                <a:lnTo>
                  <a:pt x="5715092" y="2547488"/>
                </a:lnTo>
                <a:lnTo>
                  <a:pt x="5081501" y="2240214"/>
                </a:lnTo>
                <a:lnTo>
                  <a:pt x="4858273" y="1558043"/>
                </a:lnTo>
                <a:lnTo>
                  <a:pt x="4752538" y="536422"/>
                </a:lnTo>
                <a:lnTo>
                  <a:pt x="4228602" y="290864"/>
                </a:lnTo>
                <a:lnTo>
                  <a:pt x="3685617" y="665768"/>
                </a:lnTo>
                <a:lnTo>
                  <a:pt x="3094049" y="507529"/>
                </a:lnTo>
                <a:lnTo>
                  <a:pt x="2749420" y="1449404"/>
                </a:lnTo>
                <a:lnTo>
                  <a:pt x="2188007" y="2026833"/>
                </a:lnTo>
                <a:lnTo>
                  <a:pt x="1489426" y="1403088"/>
                </a:lnTo>
                <a:lnTo>
                  <a:pt x="810535" y="1655210"/>
                </a:lnTo>
                <a:lnTo>
                  <a:pt x="230174" y="1947414"/>
                </a:lnTo>
                <a:lnTo>
                  <a:pt x="0" y="2858699"/>
                </a:lnTo>
                <a:lnTo>
                  <a:pt x="641142" y="3396432"/>
                </a:lnTo>
                <a:lnTo>
                  <a:pt x="1482208" y="3106877"/>
                </a:lnTo>
                <a:lnTo>
                  <a:pt x="1950995" y="3299909"/>
                </a:lnTo>
                <a:lnTo>
                  <a:pt x="1422566" y="4044485"/>
                </a:lnTo>
                <a:lnTo>
                  <a:pt x="2550765" y="5361205"/>
                </a:lnTo>
                <a:lnTo>
                  <a:pt x="3502130" y="6043709"/>
                </a:lnTo>
                <a:lnTo>
                  <a:pt x="4519266" y="6633749"/>
                </a:lnTo>
                <a:lnTo>
                  <a:pt x="5030935" y="7585485"/>
                </a:lnTo>
                <a:lnTo>
                  <a:pt x="4936073" y="8229093"/>
                </a:lnTo>
                <a:lnTo>
                  <a:pt x="4646524" y="8766824"/>
                </a:lnTo>
                <a:lnTo>
                  <a:pt x="5728873" y="9373490"/>
                </a:lnTo>
                <a:lnTo>
                  <a:pt x="6335548" y="10186973"/>
                </a:lnTo>
                <a:lnTo>
                  <a:pt x="5947208" y="10752242"/>
                </a:lnTo>
                <a:lnTo>
                  <a:pt x="5549630" y="11393418"/>
                </a:lnTo>
                <a:lnTo>
                  <a:pt x="6148468" y="12383517"/>
                </a:lnTo>
                <a:lnTo>
                  <a:pt x="6094257" y="12965234"/>
                </a:lnTo>
                <a:lnTo>
                  <a:pt x="6604415" y="13440919"/>
                </a:lnTo>
                <a:lnTo>
                  <a:pt x="6324448" y="13768485"/>
                </a:lnTo>
                <a:close/>
              </a:path>
            </a:pathLst>
          </a:custGeom>
          <a:solidFill>
            <a:srgbClr val="C8DBC3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4" name="任意多边形 66"/>
          <p:cNvSpPr>
            <a:spLocks/>
          </p:cNvSpPr>
          <p:nvPr/>
        </p:nvSpPr>
        <p:spPr bwMode="auto">
          <a:xfrm>
            <a:off x="7789348" y="2026984"/>
            <a:ext cx="1729129" cy="1922949"/>
          </a:xfrm>
          <a:custGeom>
            <a:avLst/>
            <a:gdLst/>
            <a:ahLst/>
            <a:cxnLst/>
            <a:rect l="0" t="0" r="r" b="b"/>
            <a:pathLst>
              <a:path w="18241428" h="20305003">
                <a:moveTo>
                  <a:pt x="6819542" y="16213606"/>
                </a:moveTo>
                <a:lnTo>
                  <a:pt x="7080097" y="16989006"/>
                </a:lnTo>
                <a:lnTo>
                  <a:pt x="6907748" y="17609465"/>
                </a:lnTo>
                <a:lnTo>
                  <a:pt x="6114934" y="18085144"/>
                </a:lnTo>
                <a:lnTo>
                  <a:pt x="6149397" y="19201968"/>
                </a:lnTo>
                <a:lnTo>
                  <a:pt x="7872887" y="19801762"/>
                </a:lnTo>
                <a:lnTo>
                  <a:pt x="8679494" y="19636285"/>
                </a:lnTo>
                <a:lnTo>
                  <a:pt x="9044863" y="20298110"/>
                </a:lnTo>
                <a:lnTo>
                  <a:pt x="9679112" y="20305003"/>
                </a:lnTo>
                <a:lnTo>
                  <a:pt x="10699427" y="20098190"/>
                </a:lnTo>
                <a:lnTo>
                  <a:pt x="10658050" y="19305376"/>
                </a:lnTo>
                <a:lnTo>
                  <a:pt x="11306087" y="19326059"/>
                </a:lnTo>
                <a:lnTo>
                  <a:pt x="11871695" y="18781950"/>
                </a:lnTo>
                <a:lnTo>
                  <a:pt x="12572276" y="17993230"/>
                </a:lnTo>
                <a:lnTo>
                  <a:pt x="12783689" y="17473886"/>
                </a:lnTo>
                <a:lnTo>
                  <a:pt x="13142174" y="16922366"/>
                </a:lnTo>
                <a:lnTo>
                  <a:pt x="13767230" y="16756915"/>
                </a:lnTo>
                <a:lnTo>
                  <a:pt x="13799395" y="16214590"/>
                </a:lnTo>
                <a:lnTo>
                  <a:pt x="14217630" y="15548174"/>
                </a:lnTo>
                <a:lnTo>
                  <a:pt x="14810510" y="15097775"/>
                </a:lnTo>
                <a:lnTo>
                  <a:pt x="14383080" y="14569236"/>
                </a:lnTo>
                <a:lnTo>
                  <a:pt x="14957582" y="13617871"/>
                </a:lnTo>
                <a:lnTo>
                  <a:pt x="15044904" y="12928473"/>
                </a:lnTo>
                <a:lnTo>
                  <a:pt x="15798643" y="11379625"/>
                </a:lnTo>
                <a:lnTo>
                  <a:pt x="16708648" y="11409506"/>
                </a:lnTo>
                <a:lnTo>
                  <a:pt x="16855720" y="10931522"/>
                </a:lnTo>
                <a:lnTo>
                  <a:pt x="16887885" y="10230645"/>
                </a:lnTo>
                <a:lnTo>
                  <a:pt x="16667277" y="9614784"/>
                </a:lnTo>
                <a:lnTo>
                  <a:pt x="16579954" y="8975941"/>
                </a:lnTo>
                <a:lnTo>
                  <a:pt x="16727026" y="8530133"/>
                </a:lnTo>
                <a:lnTo>
                  <a:pt x="17255565" y="8148666"/>
                </a:lnTo>
                <a:lnTo>
                  <a:pt x="17255391" y="7783311"/>
                </a:lnTo>
                <a:lnTo>
                  <a:pt x="18241428" y="6949163"/>
                </a:lnTo>
                <a:lnTo>
                  <a:pt x="17797890" y="6264314"/>
                </a:lnTo>
                <a:lnTo>
                  <a:pt x="17517544" y="5648453"/>
                </a:lnTo>
                <a:lnTo>
                  <a:pt x="17094706" y="5538149"/>
                </a:lnTo>
                <a:lnTo>
                  <a:pt x="16956829" y="6112651"/>
                </a:lnTo>
                <a:lnTo>
                  <a:pt x="16492469" y="6275846"/>
                </a:lnTo>
                <a:lnTo>
                  <a:pt x="16258075" y="5430181"/>
                </a:lnTo>
                <a:lnTo>
                  <a:pt x="15849197" y="5299163"/>
                </a:lnTo>
                <a:lnTo>
                  <a:pt x="15931928" y="4747642"/>
                </a:lnTo>
                <a:lnTo>
                  <a:pt x="15297677" y="4232890"/>
                </a:lnTo>
                <a:lnTo>
                  <a:pt x="14617475" y="4416730"/>
                </a:lnTo>
                <a:lnTo>
                  <a:pt x="14599085" y="4977434"/>
                </a:lnTo>
                <a:lnTo>
                  <a:pt x="14107175" y="5549680"/>
                </a:lnTo>
                <a:lnTo>
                  <a:pt x="13146766" y="5129109"/>
                </a:lnTo>
                <a:lnTo>
                  <a:pt x="12981316" y="4600570"/>
                </a:lnTo>
                <a:lnTo>
                  <a:pt x="12466552" y="4761429"/>
                </a:lnTo>
                <a:lnTo>
                  <a:pt x="12071310" y="4366176"/>
                </a:lnTo>
                <a:lnTo>
                  <a:pt x="11115342" y="4301835"/>
                </a:lnTo>
                <a:lnTo>
                  <a:pt x="10756869" y="3548096"/>
                </a:lnTo>
                <a:lnTo>
                  <a:pt x="9977931" y="3164802"/>
                </a:lnTo>
                <a:lnTo>
                  <a:pt x="9883631" y="2325568"/>
                </a:lnTo>
                <a:lnTo>
                  <a:pt x="10104239" y="1617793"/>
                </a:lnTo>
                <a:lnTo>
                  <a:pt x="9920399" y="1112235"/>
                </a:lnTo>
                <a:lnTo>
                  <a:pt x="10113434" y="395219"/>
                </a:lnTo>
                <a:lnTo>
                  <a:pt x="9594091" y="128694"/>
                </a:lnTo>
                <a:lnTo>
                  <a:pt x="9166661" y="556123"/>
                </a:lnTo>
                <a:lnTo>
                  <a:pt x="8546208" y="376863"/>
                </a:lnTo>
                <a:lnTo>
                  <a:pt x="7820043" y="776708"/>
                </a:lnTo>
                <a:lnTo>
                  <a:pt x="6753771" y="790495"/>
                </a:lnTo>
                <a:lnTo>
                  <a:pt x="6114928" y="887012"/>
                </a:lnTo>
                <a:lnTo>
                  <a:pt x="5397958" y="257365"/>
                </a:lnTo>
                <a:lnTo>
                  <a:pt x="4749932" y="0"/>
                </a:lnTo>
                <a:lnTo>
                  <a:pt x="4228269" y="40853"/>
                </a:lnTo>
                <a:lnTo>
                  <a:pt x="3637708" y="597483"/>
                </a:lnTo>
                <a:lnTo>
                  <a:pt x="4111100" y="822683"/>
                </a:lnTo>
                <a:lnTo>
                  <a:pt x="3610135" y="1447739"/>
                </a:lnTo>
                <a:lnTo>
                  <a:pt x="3513617" y="1994668"/>
                </a:lnTo>
                <a:lnTo>
                  <a:pt x="3182705" y="2183099"/>
                </a:lnTo>
                <a:lnTo>
                  <a:pt x="3646903" y="2909265"/>
                </a:lnTo>
                <a:lnTo>
                  <a:pt x="3067810" y="4297254"/>
                </a:lnTo>
                <a:lnTo>
                  <a:pt x="2405986" y="4288060"/>
                </a:lnTo>
                <a:lnTo>
                  <a:pt x="2378412" y="4913116"/>
                </a:lnTo>
                <a:lnTo>
                  <a:pt x="1960178" y="4940689"/>
                </a:lnTo>
                <a:lnTo>
                  <a:pt x="1541943" y="5345137"/>
                </a:lnTo>
                <a:lnTo>
                  <a:pt x="939869" y="5630086"/>
                </a:lnTo>
                <a:lnTo>
                  <a:pt x="420797" y="6146726"/>
                </a:lnTo>
                <a:lnTo>
                  <a:pt x="0" y="6572242"/>
                </a:lnTo>
                <a:lnTo>
                  <a:pt x="448107" y="7454674"/>
                </a:lnTo>
                <a:lnTo>
                  <a:pt x="1020307" y="7668383"/>
                </a:lnTo>
                <a:lnTo>
                  <a:pt x="1909632" y="7475351"/>
                </a:lnTo>
                <a:lnTo>
                  <a:pt x="2571459" y="7930357"/>
                </a:lnTo>
                <a:lnTo>
                  <a:pt x="2674858" y="8440503"/>
                </a:lnTo>
                <a:lnTo>
                  <a:pt x="2337038" y="9040285"/>
                </a:lnTo>
                <a:lnTo>
                  <a:pt x="2607758" y="9492946"/>
                </a:lnTo>
                <a:lnTo>
                  <a:pt x="2709327" y="10425964"/>
                </a:lnTo>
                <a:lnTo>
                  <a:pt x="2964408" y="11370436"/>
                </a:lnTo>
                <a:lnTo>
                  <a:pt x="3212592" y="12059831"/>
                </a:lnTo>
                <a:lnTo>
                  <a:pt x="3178117" y="12845743"/>
                </a:lnTo>
                <a:lnTo>
                  <a:pt x="2971301" y="14024609"/>
                </a:lnTo>
                <a:lnTo>
                  <a:pt x="2698080" y="14635676"/>
                </a:lnTo>
                <a:lnTo>
                  <a:pt x="3315994" y="15327569"/>
                </a:lnTo>
                <a:lnTo>
                  <a:pt x="4081226" y="15493025"/>
                </a:lnTo>
                <a:lnTo>
                  <a:pt x="4556905" y="15996284"/>
                </a:lnTo>
                <a:lnTo>
                  <a:pt x="5446225" y="15803249"/>
                </a:lnTo>
                <a:lnTo>
                  <a:pt x="6004638" y="16389241"/>
                </a:lnTo>
                <a:lnTo>
                  <a:pt x="6819542" y="16213606"/>
                </a:lnTo>
                <a:close/>
              </a:path>
            </a:pathLst>
          </a:custGeom>
          <a:noFill/>
          <a:ln w="19050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kern="0">
              <a:solidFill>
                <a:srgbClr val="000000"/>
              </a:solidFill>
            </a:endParaRPr>
          </a:p>
        </p:txBody>
      </p:sp>
      <p:sp>
        <p:nvSpPr>
          <p:cNvPr id="15" name="任意多边形 67"/>
          <p:cNvSpPr>
            <a:spLocks/>
          </p:cNvSpPr>
          <p:nvPr/>
        </p:nvSpPr>
        <p:spPr bwMode="auto">
          <a:xfrm>
            <a:off x="6166929" y="1678546"/>
            <a:ext cx="1563620" cy="1406822"/>
          </a:xfrm>
          <a:custGeom>
            <a:avLst/>
            <a:gdLst/>
            <a:ahLst/>
            <a:cxnLst/>
            <a:rect l="0" t="0" r="r" b="b"/>
            <a:pathLst>
              <a:path w="16497518" h="14852859">
                <a:moveTo>
                  <a:pt x="11708520" y="14852859"/>
                </a:moveTo>
                <a:lnTo>
                  <a:pt x="12278415" y="14294451"/>
                </a:lnTo>
                <a:lnTo>
                  <a:pt x="12533490" y="13935966"/>
                </a:lnTo>
                <a:lnTo>
                  <a:pt x="12947130" y="13804985"/>
                </a:lnTo>
                <a:lnTo>
                  <a:pt x="13250457" y="13088012"/>
                </a:lnTo>
                <a:lnTo>
                  <a:pt x="13891595" y="12901876"/>
                </a:lnTo>
                <a:lnTo>
                  <a:pt x="14560313" y="12426190"/>
                </a:lnTo>
                <a:lnTo>
                  <a:pt x="15153195" y="12019446"/>
                </a:lnTo>
                <a:lnTo>
                  <a:pt x="15428956" y="11667852"/>
                </a:lnTo>
                <a:lnTo>
                  <a:pt x="15877065" y="11385201"/>
                </a:lnTo>
                <a:lnTo>
                  <a:pt x="15718493" y="10923308"/>
                </a:lnTo>
                <a:lnTo>
                  <a:pt x="15842587" y="10158079"/>
                </a:lnTo>
                <a:lnTo>
                  <a:pt x="16497518" y="10268383"/>
                </a:lnTo>
                <a:lnTo>
                  <a:pt x="16416466" y="9807080"/>
                </a:lnTo>
                <a:lnTo>
                  <a:pt x="15690921" y="9296332"/>
                </a:lnTo>
                <a:lnTo>
                  <a:pt x="14794705" y="9406639"/>
                </a:lnTo>
                <a:lnTo>
                  <a:pt x="13774396" y="8703455"/>
                </a:lnTo>
                <a:lnTo>
                  <a:pt x="13898489" y="8151938"/>
                </a:lnTo>
                <a:lnTo>
                  <a:pt x="13250460" y="7641786"/>
                </a:lnTo>
                <a:lnTo>
                  <a:pt x="12820420" y="6977327"/>
                </a:lnTo>
                <a:lnTo>
                  <a:pt x="13092231" y="6314206"/>
                </a:lnTo>
                <a:lnTo>
                  <a:pt x="12782616" y="5806474"/>
                </a:lnTo>
                <a:lnTo>
                  <a:pt x="12002978" y="5117940"/>
                </a:lnTo>
                <a:lnTo>
                  <a:pt x="12937276" y="4442332"/>
                </a:lnTo>
                <a:lnTo>
                  <a:pt x="11974081" y="3598639"/>
                </a:lnTo>
                <a:lnTo>
                  <a:pt x="12414629" y="3138793"/>
                </a:lnTo>
                <a:lnTo>
                  <a:pt x="12498668" y="2414599"/>
                </a:lnTo>
                <a:lnTo>
                  <a:pt x="12268228" y="2072772"/>
                </a:lnTo>
                <a:lnTo>
                  <a:pt x="12685151" y="1768782"/>
                </a:lnTo>
                <a:lnTo>
                  <a:pt x="12503943" y="898839"/>
                </a:lnTo>
                <a:lnTo>
                  <a:pt x="12073659" y="8019"/>
                </a:lnTo>
                <a:lnTo>
                  <a:pt x="11307677" y="0"/>
                </a:lnTo>
                <a:lnTo>
                  <a:pt x="10548027" y="1047231"/>
                </a:lnTo>
                <a:lnTo>
                  <a:pt x="10030655" y="510809"/>
                </a:lnTo>
                <a:lnTo>
                  <a:pt x="9047773" y="1383395"/>
                </a:lnTo>
                <a:lnTo>
                  <a:pt x="8404339" y="850256"/>
                </a:lnTo>
                <a:lnTo>
                  <a:pt x="8106912" y="219948"/>
                </a:lnTo>
                <a:lnTo>
                  <a:pt x="7466761" y="213384"/>
                </a:lnTo>
                <a:lnTo>
                  <a:pt x="7062964" y="378183"/>
                </a:lnTo>
                <a:lnTo>
                  <a:pt x="6600735" y="717630"/>
                </a:lnTo>
                <a:lnTo>
                  <a:pt x="5992760" y="976318"/>
                </a:lnTo>
                <a:lnTo>
                  <a:pt x="5542670" y="1306735"/>
                </a:lnTo>
                <a:lnTo>
                  <a:pt x="6048589" y="1956565"/>
                </a:lnTo>
                <a:lnTo>
                  <a:pt x="6066991" y="2974665"/>
                </a:lnTo>
                <a:lnTo>
                  <a:pt x="5579789" y="3339963"/>
                </a:lnTo>
                <a:lnTo>
                  <a:pt x="5235090" y="4249968"/>
                </a:lnTo>
                <a:lnTo>
                  <a:pt x="4610045" y="4737136"/>
                </a:lnTo>
                <a:lnTo>
                  <a:pt x="4145848" y="4461370"/>
                </a:lnTo>
                <a:lnTo>
                  <a:pt x="3313982" y="4553284"/>
                </a:lnTo>
                <a:lnTo>
                  <a:pt x="3235843" y="4999104"/>
                </a:lnTo>
                <a:lnTo>
                  <a:pt x="3925286" y="5231266"/>
                </a:lnTo>
                <a:lnTo>
                  <a:pt x="3516246" y="5856322"/>
                </a:lnTo>
                <a:lnTo>
                  <a:pt x="2886552" y="5003695"/>
                </a:lnTo>
                <a:lnTo>
                  <a:pt x="2546445" y="5293248"/>
                </a:lnTo>
                <a:lnTo>
                  <a:pt x="2642963" y="5771232"/>
                </a:lnTo>
                <a:lnTo>
                  <a:pt x="2298264" y="6129717"/>
                </a:lnTo>
                <a:lnTo>
                  <a:pt x="2013315" y="6819114"/>
                </a:lnTo>
                <a:lnTo>
                  <a:pt x="1608867" y="6989168"/>
                </a:lnTo>
                <a:lnTo>
                  <a:pt x="1029774" y="7044314"/>
                </a:lnTo>
                <a:lnTo>
                  <a:pt x="997609" y="7922143"/>
                </a:lnTo>
                <a:lnTo>
                  <a:pt x="0" y="8362679"/>
                </a:lnTo>
                <a:lnTo>
                  <a:pt x="462180" y="8682772"/>
                </a:lnTo>
                <a:lnTo>
                  <a:pt x="510435" y="9696186"/>
                </a:lnTo>
                <a:lnTo>
                  <a:pt x="1468694" y="11336954"/>
                </a:lnTo>
                <a:lnTo>
                  <a:pt x="2102942" y="11040505"/>
                </a:lnTo>
                <a:lnTo>
                  <a:pt x="2723395" y="10799214"/>
                </a:lnTo>
                <a:lnTo>
                  <a:pt x="3419688" y="11426575"/>
                </a:lnTo>
                <a:lnTo>
                  <a:pt x="3991882" y="10833690"/>
                </a:lnTo>
                <a:lnTo>
                  <a:pt x="4330591" y="9914174"/>
                </a:lnTo>
                <a:lnTo>
                  <a:pt x="4922567" y="10068457"/>
                </a:lnTo>
                <a:lnTo>
                  <a:pt x="5480978" y="9696183"/>
                </a:lnTo>
                <a:lnTo>
                  <a:pt x="5998023" y="9944361"/>
                </a:lnTo>
                <a:lnTo>
                  <a:pt x="6101431" y="10937097"/>
                </a:lnTo>
                <a:lnTo>
                  <a:pt x="6315143" y="11640284"/>
                </a:lnTo>
                <a:lnTo>
                  <a:pt x="6949689" y="11954934"/>
                </a:lnTo>
                <a:lnTo>
                  <a:pt x="7680150" y="12060815"/>
                </a:lnTo>
                <a:lnTo>
                  <a:pt x="7624993" y="11412777"/>
                </a:lnTo>
                <a:lnTo>
                  <a:pt x="8831441" y="10992241"/>
                </a:lnTo>
                <a:lnTo>
                  <a:pt x="9265758" y="12026343"/>
                </a:lnTo>
                <a:lnTo>
                  <a:pt x="10168870" y="12495126"/>
                </a:lnTo>
                <a:lnTo>
                  <a:pt x="9844845" y="13322406"/>
                </a:lnTo>
                <a:lnTo>
                  <a:pt x="10672120" y="14266881"/>
                </a:lnTo>
                <a:lnTo>
                  <a:pt x="11313261" y="14473694"/>
                </a:lnTo>
                <a:lnTo>
                  <a:pt x="11708520" y="14852859"/>
                </a:lnTo>
                <a:close/>
              </a:path>
            </a:pathLst>
          </a:custGeom>
          <a:solidFill>
            <a:srgbClr val="81BA77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6" name="任意多边形 68"/>
          <p:cNvSpPr>
            <a:spLocks/>
          </p:cNvSpPr>
          <p:nvPr/>
        </p:nvSpPr>
        <p:spPr bwMode="auto">
          <a:xfrm>
            <a:off x="6783231" y="809625"/>
            <a:ext cx="2632893" cy="1800995"/>
          </a:xfrm>
          <a:custGeom>
            <a:avLst/>
            <a:gdLst/>
            <a:ahLst/>
            <a:cxnLst/>
            <a:rect l="0" t="0" r="r" b="b"/>
            <a:pathLst>
              <a:path w="27790549" h="18996138">
                <a:moveTo>
                  <a:pt x="5895576" y="12322107"/>
                </a:moveTo>
                <a:lnTo>
                  <a:pt x="5455101" y="12770891"/>
                </a:lnTo>
                <a:lnTo>
                  <a:pt x="6413368" y="13611949"/>
                </a:lnTo>
                <a:lnTo>
                  <a:pt x="5482675" y="14287557"/>
                </a:lnTo>
                <a:lnTo>
                  <a:pt x="6261702" y="14983850"/>
                </a:lnTo>
                <a:lnTo>
                  <a:pt x="6571928" y="15487109"/>
                </a:lnTo>
                <a:lnTo>
                  <a:pt x="6303061" y="16162723"/>
                </a:lnTo>
                <a:lnTo>
                  <a:pt x="6751168" y="16824538"/>
                </a:lnTo>
                <a:lnTo>
                  <a:pt x="7371627" y="17327797"/>
                </a:lnTo>
                <a:lnTo>
                  <a:pt x="7255723" y="17876705"/>
                </a:lnTo>
                <a:lnTo>
                  <a:pt x="8281623" y="18575605"/>
                </a:lnTo>
                <a:lnTo>
                  <a:pt x="9170949" y="18479084"/>
                </a:lnTo>
                <a:lnTo>
                  <a:pt x="9881026" y="18968562"/>
                </a:lnTo>
                <a:lnTo>
                  <a:pt x="10384145" y="18567481"/>
                </a:lnTo>
                <a:lnTo>
                  <a:pt x="11018524" y="18996138"/>
                </a:lnTo>
                <a:lnTo>
                  <a:pt x="11556252" y="18485980"/>
                </a:lnTo>
                <a:lnTo>
                  <a:pt x="12149134" y="18203327"/>
                </a:lnTo>
                <a:lnTo>
                  <a:pt x="12562771" y="17782794"/>
                </a:lnTo>
                <a:lnTo>
                  <a:pt x="12997097" y="17769019"/>
                </a:lnTo>
                <a:lnTo>
                  <a:pt x="13024665" y="17141661"/>
                </a:lnTo>
                <a:lnTo>
                  <a:pt x="13679592" y="17141664"/>
                </a:lnTo>
                <a:lnTo>
                  <a:pt x="14258689" y="15755973"/>
                </a:lnTo>
                <a:lnTo>
                  <a:pt x="13803680" y="15039003"/>
                </a:lnTo>
                <a:lnTo>
                  <a:pt x="14127699" y="14845973"/>
                </a:lnTo>
                <a:lnTo>
                  <a:pt x="14224214" y="14294456"/>
                </a:lnTo>
                <a:lnTo>
                  <a:pt x="14727478" y="13660211"/>
                </a:lnTo>
                <a:lnTo>
                  <a:pt x="14258680" y="13439606"/>
                </a:lnTo>
                <a:lnTo>
                  <a:pt x="14850955" y="12892654"/>
                </a:lnTo>
                <a:lnTo>
                  <a:pt x="14038063" y="11904220"/>
                </a:lnTo>
                <a:lnTo>
                  <a:pt x="14755694" y="11134724"/>
                </a:lnTo>
                <a:lnTo>
                  <a:pt x="15809491" y="11548367"/>
                </a:lnTo>
                <a:lnTo>
                  <a:pt x="16326863" y="10921339"/>
                </a:lnTo>
                <a:lnTo>
                  <a:pt x="16876412" y="11380285"/>
                </a:lnTo>
                <a:lnTo>
                  <a:pt x="17723387" y="11383565"/>
                </a:lnTo>
                <a:lnTo>
                  <a:pt x="18331365" y="11328419"/>
                </a:lnTo>
                <a:lnTo>
                  <a:pt x="18742362" y="10849786"/>
                </a:lnTo>
                <a:lnTo>
                  <a:pt x="18933414" y="10371153"/>
                </a:lnTo>
                <a:lnTo>
                  <a:pt x="18506644" y="9614780"/>
                </a:lnTo>
                <a:lnTo>
                  <a:pt x="18758769" y="9016649"/>
                </a:lnTo>
                <a:lnTo>
                  <a:pt x="18674726" y="8589879"/>
                </a:lnTo>
                <a:lnTo>
                  <a:pt x="18972156" y="8292455"/>
                </a:lnTo>
                <a:lnTo>
                  <a:pt x="19686504" y="8331194"/>
                </a:lnTo>
                <a:lnTo>
                  <a:pt x="20194032" y="7830229"/>
                </a:lnTo>
                <a:lnTo>
                  <a:pt x="20960246" y="7574824"/>
                </a:lnTo>
                <a:lnTo>
                  <a:pt x="21393579" y="7946448"/>
                </a:lnTo>
                <a:lnTo>
                  <a:pt x="22279291" y="7736343"/>
                </a:lnTo>
                <a:lnTo>
                  <a:pt x="23381671" y="7568261"/>
                </a:lnTo>
                <a:lnTo>
                  <a:pt x="24105865" y="6976693"/>
                </a:lnTo>
                <a:lnTo>
                  <a:pt x="25376327" y="6760025"/>
                </a:lnTo>
                <a:lnTo>
                  <a:pt x="25845116" y="6087694"/>
                </a:lnTo>
                <a:lnTo>
                  <a:pt x="26643506" y="5454106"/>
                </a:lnTo>
                <a:lnTo>
                  <a:pt x="27211467" y="5532222"/>
                </a:lnTo>
                <a:lnTo>
                  <a:pt x="27790549" y="4701016"/>
                </a:lnTo>
                <a:cubicBezTo>
                  <a:pt x="27787561" y="4420183"/>
                  <a:pt x="27784574" y="4139349"/>
                  <a:pt x="27781586" y="3858516"/>
                </a:cubicBezTo>
                <a:lnTo>
                  <a:pt x="26863454" y="3740468"/>
                </a:lnTo>
                <a:lnTo>
                  <a:pt x="25925878" y="3789051"/>
                </a:lnTo>
                <a:lnTo>
                  <a:pt x="24917381" y="4293300"/>
                </a:lnTo>
                <a:lnTo>
                  <a:pt x="24193187" y="4380619"/>
                </a:lnTo>
                <a:lnTo>
                  <a:pt x="23769701" y="4842848"/>
                </a:lnTo>
                <a:lnTo>
                  <a:pt x="23252326" y="4839565"/>
                </a:lnTo>
                <a:lnTo>
                  <a:pt x="22327874" y="4458101"/>
                </a:lnTo>
                <a:lnTo>
                  <a:pt x="21985147" y="3905270"/>
                </a:lnTo>
                <a:lnTo>
                  <a:pt x="21726462" y="3223096"/>
                </a:lnTo>
                <a:lnTo>
                  <a:pt x="20970092" y="2337380"/>
                </a:lnTo>
                <a:lnTo>
                  <a:pt x="21176914" y="1871877"/>
                </a:lnTo>
                <a:lnTo>
                  <a:pt x="20710768" y="1406368"/>
                </a:lnTo>
                <a:lnTo>
                  <a:pt x="19863792" y="1431981"/>
                </a:lnTo>
                <a:lnTo>
                  <a:pt x="19527628" y="630308"/>
                </a:lnTo>
                <a:lnTo>
                  <a:pt x="18551310" y="0"/>
                </a:lnTo>
                <a:lnTo>
                  <a:pt x="18208583" y="546266"/>
                </a:lnTo>
                <a:lnTo>
                  <a:pt x="17106203" y="591569"/>
                </a:lnTo>
                <a:lnTo>
                  <a:pt x="16669590" y="1221877"/>
                </a:lnTo>
                <a:lnTo>
                  <a:pt x="15865274" y="1108944"/>
                </a:lnTo>
                <a:lnTo>
                  <a:pt x="15150924" y="1283586"/>
                </a:lnTo>
                <a:lnTo>
                  <a:pt x="14643398" y="1458231"/>
                </a:lnTo>
                <a:lnTo>
                  <a:pt x="14416250" y="2191631"/>
                </a:lnTo>
                <a:lnTo>
                  <a:pt x="13950101" y="1438544"/>
                </a:lnTo>
                <a:lnTo>
                  <a:pt x="13074232" y="1309199"/>
                </a:lnTo>
                <a:lnTo>
                  <a:pt x="12259435" y="1600063"/>
                </a:lnTo>
                <a:lnTo>
                  <a:pt x="11612721" y="840410"/>
                </a:lnTo>
                <a:lnTo>
                  <a:pt x="10862911" y="798390"/>
                </a:lnTo>
                <a:lnTo>
                  <a:pt x="10323206" y="359134"/>
                </a:lnTo>
                <a:lnTo>
                  <a:pt x="9469670" y="569236"/>
                </a:lnTo>
                <a:lnTo>
                  <a:pt x="8248856" y="674450"/>
                </a:lnTo>
                <a:lnTo>
                  <a:pt x="7465171" y="1241566"/>
                </a:lnTo>
                <a:lnTo>
                  <a:pt x="6519035" y="1286695"/>
                </a:lnTo>
                <a:lnTo>
                  <a:pt x="5945868" y="1370906"/>
                </a:lnTo>
                <a:lnTo>
                  <a:pt x="6142843" y="2130553"/>
                </a:lnTo>
                <a:lnTo>
                  <a:pt x="5800119" y="2554042"/>
                </a:lnTo>
                <a:lnTo>
                  <a:pt x="5431776" y="3064851"/>
                </a:lnTo>
                <a:lnTo>
                  <a:pt x="4956423" y="3785764"/>
                </a:lnTo>
                <a:lnTo>
                  <a:pt x="4827081" y="4716780"/>
                </a:lnTo>
                <a:lnTo>
                  <a:pt x="4442641" y="5331532"/>
                </a:lnTo>
                <a:lnTo>
                  <a:pt x="3972581" y="6133254"/>
                </a:lnTo>
                <a:lnTo>
                  <a:pt x="3300574" y="6882801"/>
                </a:lnTo>
                <a:lnTo>
                  <a:pt x="2592802" y="6719108"/>
                </a:lnTo>
                <a:lnTo>
                  <a:pt x="1735968" y="7306287"/>
                </a:lnTo>
                <a:lnTo>
                  <a:pt x="1144400" y="7183508"/>
                </a:lnTo>
                <a:lnTo>
                  <a:pt x="1050514" y="7694317"/>
                </a:lnTo>
                <a:lnTo>
                  <a:pt x="510812" y="8156543"/>
                </a:lnTo>
                <a:lnTo>
                  <a:pt x="0" y="8751395"/>
                </a:lnTo>
                <a:lnTo>
                  <a:pt x="423486" y="8968060"/>
                </a:lnTo>
                <a:lnTo>
                  <a:pt x="545495" y="9549206"/>
                </a:lnTo>
                <a:lnTo>
                  <a:pt x="939567" y="9385958"/>
                </a:lnTo>
                <a:lnTo>
                  <a:pt x="1580706" y="9399745"/>
                </a:lnTo>
                <a:lnTo>
                  <a:pt x="1877143" y="10006417"/>
                </a:lnTo>
                <a:lnTo>
                  <a:pt x="2538964" y="10557937"/>
                </a:lnTo>
                <a:lnTo>
                  <a:pt x="3511015" y="9682395"/>
                </a:lnTo>
                <a:lnTo>
                  <a:pt x="4037498" y="10222228"/>
                </a:lnTo>
                <a:lnTo>
                  <a:pt x="4786393" y="9172247"/>
                </a:lnTo>
                <a:lnTo>
                  <a:pt x="5551628" y="9172241"/>
                </a:lnTo>
                <a:lnTo>
                  <a:pt x="5985942" y="10089145"/>
                </a:lnTo>
                <a:lnTo>
                  <a:pt x="6165190" y="10937099"/>
                </a:lnTo>
                <a:lnTo>
                  <a:pt x="5751544" y="11247329"/>
                </a:lnTo>
                <a:lnTo>
                  <a:pt x="5979048" y="11571345"/>
                </a:lnTo>
                <a:lnTo>
                  <a:pt x="5895576" y="12322107"/>
                </a:lnTo>
                <a:close/>
              </a:path>
            </a:pathLst>
          </a:custGeom>
          <a:solidFill>
            <a:srgbClr val="CE2D2D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7" name="任意多边形 69"/>
          <p:cNvSpPr>
            <a:spLocks/>
          </p:cNvSpPr>
          <p:nvPr/>
        </p:nvSpPr>
        <p:spPr bwMode="auto">
          <a:xfrm>
            <a:off x="8113834" y="1092733"/>
            <a:ext cx="2354141" cy="1600642"/>
          </a:xfrm>
          <a:custGeom>
            <a:avLst/>
            <a:gdLst/>
            <a:ahLst/>
            <a:cxnLst/>
            <a:rect l="0" t="0" r="r" b="b"/>
            <a:pathLst>
              <a:path w="24853620" h="16873134">
                <a:moveTo>
                  <a:pt x="6569988" y="13034458"/>
                </a:moveTo>
                <a:lnTo>
                  <a:pt x="7346589" y="13399891"/>
                </a:lnTo>
                <a:lnTo>
                  <a:pt x="7705074" y="14158230"/>
                </a:lnTo>
                <a:lnTo>
                  <a:pt x="8656436" y="14213376"/>
                </a:lnTo>
                <a:lnTo>
                  <a:pt x="9056287" y="14613230"/>
                </a:lnTo>
                <a:lnTo>
                  <a:pt x="9559548" y="14447774"/>
                </a:lnTo>
                <a:lnTo>
                  <a:pt x="9738788" y="14985505"/>
                </a:lnTo>
                <a:lnTo>
                  <a:pt x="10676372" y="15392252"/>
                </a:lnTo>
                <a:lnTo>
                  <a:pt x="11179625" y="14840728"/>
                </a:lnTo>
                <a:lnTo>
                  <a:pt x="11200308" y="14275416"/>
                </a:lnTo>
                <a:lnTo>
                  <a:pt x="11869022" y="14082393"/>
                </a:lnTo>
                <a:lnTo>
                  <a:pt x="12503270" y="14585648"/>
                </a:lnTo>
                <a:lnTo>
                  <a:pt x="12427430" y="15150958"/>
                </a:lnTo>
                <a:lnTo>
                  <a:pt x="12847963" y="15281942"/>
                </a:lnTo>
                <a:lnTo>
                  <a:pt x="13082360" y="16129908"/>
                </a:lnTo>
                <a:lnTo>
                  <a:pt x="13544253" y="15957550"/>
                </a:lnTo>
                <a:lnTo>
                  <a:pt x="13675237" y="15392243"/>
                </a:lnTo>
                <a:lnTo>
                  <a:pt x="14109560" y="15509440"/>
                </a:lnTo>
                <a:lnTo>
                  <a:pt x="14405997" y="16150579"/>
                </a:lnTo>
                <a:lnTo>
                  <a:pt x="14832019" y="16793032"/>
                </a:lnTo>
                <a:lnTo>
                  <a:pt x="15267735" y="16873134"/>
                </a:lnTo>
                <a:lnTo>
                  <a:pt x="15552672" y="15977578"/>
                </a:lnTo>
                <a:lnTo>
                  <a:pt x="15850096" y="15330863"/>
                </a:lnTo>
                <a:lnTo>
                  <a:pt x="15769337" y="14865354"/>
                </a:lnTo>
                <a:lnTo>
                  <a:pt x="16192823" y="14525907"/>
                </a:lnTo>
                <a:lnTo>
                  <a:pt x="16406208" y="13892319"/>
                </a:lnTo>
                <a:lnTo>
                  <a:pt x="17466568" y="13297465"/>
                </a:lnTo>
                <a:lnTo>
                  <a:pt x="17848035" y="13585049"/>
                </a:lnTo>
                <a:lnTo>
                  <a:pt x="18523646" y="13462267"/>
                </a:lnTo>
                <a:lnTo>
                  <a:pt x="18617532" y="12912718"/>
                </a:lnTo>
                <a:lnTo>
                  <a:pt x="18656268" y="12363169"/>
                </a:lnTo>
                <a:lnTo>
                  <a:pt x="19202537" y="12149785"/>
                </a:lnTo>
                <a:lnTo>
                  <a:pt x="19839408" y="12566708"/>
                </a:lnTo>
                <a:lnTo>
                  <a:pt x="20434259" y="12906155"/>
                </a:lnTo>
                <a:lnTo>
                  <a:pt x="21865606" y="12608728"/>
                </a:lnTo>
                <a:lnTo>
                  <a:pt x="22267399" y="12142585"/>
                </a:lnTo>
                <a:lnTo>
                  <a:pt x="22522804" y="11428234"/>
                </a:lnTo>
                <a:lnTo>
                  <a:pt x="23069072" y="11544453"/>
                </a:lnTo>
                <a:lnTo>
                  <a:pt x="23216561" y="11117423"/>
                </a:lnTo>
                <a:lnTo>
                  <a:pt x="22994873" y="10665301"/>
                </a:lnTo>
                <a:lnTo>
                  <a:pt x="23201698" y="10364593"/>
                </a:lnTo>
                <a:lnTo>
                  <a:pt x="23747963" y="10063889"/>
                </a:lnTo>
                <a:lnTo>
                  <a:pt x="24300795" y="9853784"/>
                </a:lnTo>
                <a:lnTo>
                  <a:pt x="24598216" y="9304236"/>
                </a:lnTo>
                <a:lnTo>
                  <a:pt x="24853620" y="8877466"/>
                </a:lnTo>
                <a:lnTo>
                  <a:pt x="24058510" y="8453977"/>
                </a:lnTo>
                <a:lnTo>
                  <a:pt x="24178012" y="7901148"/>
                </a:lnTo>
                <a:lnTo>
                  <a:pt x="24430134" y="7519681"/>
                </a:lnTo>
                <a:lnTo>
                  <a:pt x="24517456" y="6973416"/>
                </a:lnTo>
                <a:lnTo>
                  <a:pt x="23547424" y="5884888"/>
                </a:lnTo>
                <a:lnTo>
                  <a:pt x="22442041" y="5744973"/>
                </a:lnTo>
                <a:lnTo>
                  <a:pt x="21543202" y="6291239"/>
                </a:lnTo>
                <a:lnTo>
                  <a:pt x="20531428" y="6113314"/>
                </a:lnTo>
                <a:lnTo>
                  <a:pt x="20447386" y="5311641"/>
                </a:lnTo>
                <a:lnTo>
                  <a:pt x="20046232" y="4758812"/>
                </a:lnTo>
                <a:lnTo>
                  <a:pt x="20160916" y="4320661"/>
                </a:lnTo>
                <a:lnTo>
                  <a:pt x="19600410" y="3957139"/>
                </a:lnTo>
                <a:lnTo>
                  <a:pt x="19037735" y="3323548"/>
                </a:lnTo>
                <a:lnTo>
                  <a:pt x="18002991" y="3355724"/>
                </a:lnTo>
                <a:lnTo>
                  <a:pt x="17451268" y="3544984"/>
                </a:lnTo>
                <a:lnTo>
                  <a:pt x="16887959" y="2742292"/>
                </a:lnTo>
                <a:lnTo>
                  <a:pt x="16506020" y="1984816"/>
                </a:lnTo>
                <a:lnTo>
                  <a:pt x="16667539" y="1357785"/>
                </a:lnTo>
                <a:lnTo>
                  <a:pt x="15901325" y="1250775"/>
                </a:lnTo>
                <a:lnTo>
                  <a:pt x="15575005" y="682174"/>
                </a:lnTo>
                <a:lnTo>
                  <a:pt x="15778543" y="213385"/>
                </a:lnTo>
                <a:lnTo>
                  <a:pt x="15012330" y="0"/>
                </a:lnTo>
                <a:lnTo>
                  <a:pt x="14333436" y="255407"/>
                </a:lnTo>
                <a:lnTo>
                  <a:pt x="13752065" y="872331"/>
                </a:lnTo>
                <a:cubicBezTo>
                  <a:pt x="13754035" y="1150801"/>
                  <a:pt x="13756004" y="1429271"/>
                  <a:pt x="13757974" y="1707741"/>
                </a:cubicBezTo>
                <a:lnTo>
                  <a:pt x="13185771" y="2541912"/>
                </a:lnTo>
                <a:lnTo>
                  <a:pt x="12634251" y="2459184"/>
                </a:lnTo>
                <a:lnTo>
                  <a:pt x="11820760" y="3086536"/>
                </a:lnTo>
                <a:lnTo>
                  <a:pt x="11347084" y="3769283"/>
                </a:lnTo>
                <a:lnTo>
                  <a:pt x="10090745" y="3973137"/>
                </a:lnTo>
                <a:lnTo>
                  <a:pt x="9352730" y="4582528"/>
                </a:lnTo>
                <a:lnTo>
                  <a:pt x="8270375" y="4741085"/>
                </a:lnTo>
                <a:lnTo>
                  <a:pt x="7353480" y="4941013"/>
                </a:lnTo>
                <a:lnTo>
                  <a:pt x="6932952" y="4589410"/>
                </a:lnTo>
                <a:lnTo>
                  <a:pt x="6153933" y="4837597"/>
                </a:lnTo>
                <a:lnTo>
                  <a:pt x="5650675" y="5340858"/>
                </a:lnTo>
                <a:lnTo>
                  <a:pt x="4926809" y="5299495"/>
                </a:lnTo>
                <a:lnTo>
                  <a:pt x="4646243" y="5589239"/>
                </a:lnTo>
                <a:lnTo>
                  <a:pt x="4726886" y="6016466"/>
                </a:lnTo>
                <a:lnTo>
                  <a:pt x="4478702" y="6616242"/>
                </a:lnTo>
                <a:lnTo>
                  <a:pt x="4899238" y="7381474"/>
                </a:lnTo>
                <a:lnTo>
                  <a:pt x="4713100" y="7850260"/>
                </a:lnTo>
                <a:lnTo>
                  <a:pt x="4292566" y="8332842"/>
                </a:lnTo>
                <a:lnTo>
                  <a:pt x="3610062" y="8394882"/>
                </a:lnTo>
                <a:lnTo>
                  <a:pt x="2851729" y="8387988"/>
                </a:lnTo>
                <a:lnTo>
                  <a:pt x="2300215" y="7939876"/>
                </a:lnTo>
                <a:lnTo>
                  <a:pt x="1783170" y="8553447"/>
                </a:lnTo>
                <a:lnTo>
                  <a:pt x="730517" y="8139981"/>
                </a:lnTo>
                <a:lnTo>
                  <a:pt x="0" y="8904950"/>
                </a:lnTo>
                <a:lnTo>
                  <a:pt x="820384" y="9883896"/>
                </a:lnTo>
                <a:lnTo>
                  <a:pt x="1348850" y="9863292"/>
                </a:lnTo>
                <a:lnTo>
                  <a:pt x="1962413" y="10097687"/>
                </a:lnTo>
                <a:lnTo>
                  <a:pt x="2693170" y="10738828"/>
                </a:lnTo>
                <a:lnTo>
                  <a:pt x="3286049" y="10642311"/>
                </a:lnTo>
                <a:lnTo>
                  <a:pt x="4409764" y="10621628"/>
                </a:lnTo>
                <a:lnTo>
                  <a:pt x="5128818" y="10235711"/>
                </a:lnTo>
                <a:lnTo>
                  <a:pt x="5754086" y="10394129"/>
                </a:lnTo>
                <a:lnTo>
                  <a:pt x="6188403" y="9980486"/>
                </a:lnTo>
                <a:lnTo>
                  <a:pt x="6705468" y="10249344"/>
                </a:lnTo>
                <a:lnTo>
                  <a:pt x="6512419" y="10959433"/>
                </a:lnTo>
                <a:lnTo>
                  <a:pt x="6691664" y="11476478"/>
                </a:lnTo>
                <a:lnTo>
                  <a:pt x="6464160" y="12193452"/>
                </a:lnTo>
                <a:lnTo>
                  <a:pt x="6569988" y="13034458"/>
                </a:lnTo>
                <a:close/>
              </a:path>
            </a:pathLst>
          </a:custGeom>
          <a:solidFill>
            <a:srgbClr val="D46E6E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8" name="任意多边形 70"/>
          <p:cNvSpPr>
            <a:spLocks/>
          </p:cNvSpPr>
          <p:nvPr/>
        </p:nvSpPr>
        <p:spPr bwMode="auto">
          <a:xfrm>
            <a:off x="1959528" y="3753936"/>
            <a:ext cx="1378513" cy="1472155"/>
          </a:xfrm>
          <a:custGeom>
            <a:avLst/>
            <a:gdLst/>
            <a:ahLst/>
            <a:cxnLst/>
            <a:rect l="0" t="0" r="r" b="b"/>
            <a:pathLst>
              <a:path w="14544956" h="15522888">
                <a:moveTo>
                  <a:pt x="6892980" y="15113701"/>
                </a:moveTo>
                <a:lnTo>
                  <a:pt x="7588941" y="15098649"/>
                </a:lnTo>
                <a:lnTo>
                  <a:pt x="7756128" y="15522888"/>
                </a:lnTo>
                <a:lnTo>
                  <a:pt x="8305911" y="14988348"/>
                </a:lnTo>
                <a:lnTo>
                  <a:pt x="8885004" y="15243437"/>
                </a:lnTo>
                <a:lnTo>
                  <a:pt x="9429628" y="14367895"/>
                </a:lnTo>
                <a:lnTo>
                  <a:pt x="9009086" y="13623345"/>
                </a:lnTo>
                <a:lnTo>
                  <a:pt x="9236593" y="12968417"/>
                </a:lnTo>
                <a:lnTo>
                  <a:pt x="9450299" y="13278652"/>
                </a:lnTo>
                <a:lnTo>
                  <a:pt x="9939774" y="12995996"/>
                </a:lnTo>
                <a:lnTo>
                  <a:pt x="10463716" y="13030465"/>
                </a:lnTo>
                <a:lnTo>
                  <a:pt x="11415092" y="12506527"/>
                </a:lnTo>
                <a:lnTo>
                  <a:pt x="11380611" y="11603418"/>
                </a:lnTo>
                <a:lnTo>
                  <a:pt x="11959719" y="10755461"/>
                </a:lnTo>
                <a:lnTo>
                  <a:pt x="11883873" y="9293944"/>
                </a:lnTo>
                <a:lnTo>
                  <a:pt x="11741997" y="8576759"/>
                </a:lnTo>
                <a:lnTo>
                  <a:pt x="11838509" y="7963199"/>
                </a:lnTo>
                <a:lnTo>
                  <a:pt x="12424496" y="7501315"/>
                </a:lnTo>
                <a:lnTo>
                  <a:pt x="12600837" y="6570829"/>
                </a:lnTo>
                <a:lnTo>
                  <a:pt x="13641829" y="6977579"/>
                </a:lnTo>
                <a:lnTo>
                  <a:pt x="14544956" y="6405379"/>
                </a:lnTo>
                <a:lnTo>
                  <a:pt x="13876224" y="5481590"/>
                </a:lnTo>
                <a:lnTo>
                  <a:pt x="13404488" y="4570985"/>
                </a:lnTo>
                <a:lnTo>
                  <a:pt x="13435017" y="3551284"/>
                </a:lnTo>
                <a:lnTo>
                  <a:pt x="13007590" y="3130750"/>
                </a:lnTo>
                <a:lnTo>
                  <a:pt x="12021750" y="2717116"/>
                </a:lnTo>
                <a:lnTo>
                  <a:pt x="12435408" y="1951881"/>
                </a:lnTo>
                <a:lnTo>
                  <a:pt x="11899663" y="1324595"/>
                </a:lnTo>
                <a:lnTo>
                  <a:pt x="10946301" y="1200447"/>
                </a:lnTo>
                <a:lnTo>
                  <a:pt x="10119026" y="435215"/>
                </a:lnTo>
                <a:lnTo>
                  <a:pt x="9973016" y="0"/>
                </a:lnTo>
                <a:lnTo>
                  <a:pt x="9799277" y="788124"/>
                </a:lnTo>
                <a:lnTo>
                  <a:pt x="9253009" y="367917"/>
                </a:lnTo>
                <a:lnTo>
                  <a:pt x="8997604" y="500543"/>
                </a:lnTo>
                <a:lnTo>
                  <a:pt x="8997604" y="1256910"/>
                </a:lnTo>
                <a:lnTo>
                  <a:pt x="8609574" y="1893784"/>
                </a:lnTo>
                <a:lnTo>
                  <a:pt x="7798058" y="1725699"/>
                </a:lnTo>
                <a:lnTo>
                  <a:pt x="6572899" y="1564181"/>
                </a:lnTo>
                <a:lnTo>
                  <a:pt x="5809965" y="2443333"/>
                </a:lnTo>
                <a:lnTo>
                  <a:pt x="4555270" y="2372417"/>
                </a:lnTo>
                <a:lnTo>
                  <a:pt x="3795623" y="2518166"/>
                </a:lnTo>
                <a:lnTo>
                  <a:pt x="2757595" y="4156969"/>
                </a:lnTo>
                <a:lnTo>
                  <a:pt x="2039965" y="4166815"/>
                </a:lnTo>
                <a:lnTo>
                  <a:pt x="2233657" y="4638887"/>
                </a:lnTo>
                <a:lnTo>
                  <a:pt x="1735974" y="5013788"/>
                </a:lnTo>
                <a:lnTo>
                  <a:pt x="1085606" y="5379690"/>
                </a:lnTo>
                <a:lnTo>
                  <a:pt x="371629" y="5272475"/>
                </a:lnTo>
                <a:lnTo>
                  <a:pt x="0" y="5359798"/>
                </a:lnTo>
                <a:lnTo>
                  <a:pt x="507914" y="6021200"/>
                </a:lnTo>
                <a:lnTo>
                  <a:pt x="27252" y="6475554"/>
                </a:lnTo>
                <a:lnTo>
                  <a:pt x="193698" y="7037977"/>
                </a:lnTo>
                <a:lnTo>
                  <a:pt x="697944" y="7167322"/>
                </a:lnTo>
                <a:lnTo>
                  <a:pt x="911329" y="7671568"/>
                </a:lnTo>
                <a:lnTo>
                  <a:pt x="300308" y="8063408"/>
                </a:lnTo>
                <a:lnTo>
                  <a:pt x="749810" y="8657733"/>
                </a:lnTo>
                <a:lnTo>
                  <a:pt x="2055729" y="10057537"/>
                </a:lnTo>
                <a:lnTo>
                  <a:pt x="2072135" y="11195371"/>
                </a:lnTo>
                <a:lnTo>
                  <a:pt x="3076947" y="11576311"/>
                </a:lnTo>
                <a:lnTo>
                  <a:pt x="3859975" y="11907081"/>
                </a:lnTo>
                <a:lnTo>
                  <a:pt x="4290025" y="12543950"/>
                </a:lnTo>
                <a:lnTo>
                  <a:pt x="4509970" y="13138801"/>
                </a:lnTo>
                <a:lnTo>
                  <a:pt x="5318206" y="13488092"/>
                </a:lnTo>
                <a:lnTo>
                  <a:pt x="5958360" y="13743496"/>
                </a:lnTo>
                <a:lnTo>
                  <a:pt x="6679271" y="14002184"/>
                </a:lnTo>
                <a:lnTo>
                  <a:pt x="6892980" y="15113701"/>
                </a:lnTo>
                <a:close/>
              </a:path>
            </a:pathLst>
          </a:custGeom>
          <a:solidFill>
            <a:srgbClr val="DBCECE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9" name="任意多边形 71"/>
          <p:cNvSpPr>
            <a:spLocks/>
          </p:cNvSpPr>
          <p:nvPr/>
        </p:nvSpPr>
        <p:spPr bwMode="auto">
          <a:xfrm>
            <a:off x="2085837" y="1911565"/>
            <a:ext cx="1957793" cy="1374155"/>
          </a:xfrm>
          <a:custGeom>
            <a:avLst/>
            <a:gdLst/>
            <a:ahLst/>
            <a:cxnLst/>
            <a:rect l="0" t="0" r="r" b="b"/>
            <a:pathLst>
              <a:path w="20670755" h="14516318">
                <a:moveTo>
                  <a:pt x="11118310" y="11879588"/>
                </a:moveTo>
                <a:lnTo>
                  <a:pt x="11863557" y="11882816"/>
                </a:lnTo>
                <a:lnTo>
                  <a:pt x="12945909" y="11800088"/>
                </a:lnTo>
                <a:lnTo>
                  <a:pt x="13286563" y="10952136"/>
                </a:lnTo>
                <a:lnTo>
                  <a:pt x="13862805" y="11372658"/>
                </a:lnTo>
                <a:lnTo>
                  <a:pt x="13973103" y="12248197"/>
                </a:lnTo>
                <a:lnTo>
                  <a:pt x="14641823" y="11937965"/>
                </a:lnTo>
                <a:lnTo>
                  <a:pt x="14938260" y="11223284"/>
                </a:lnTo>
                <a:lnTo>
                  <a:pt x="15455308" y="11793197"/>
                </a:lnTo>
                <a:lnTo>
                  <a:pt x="15965463" y="11179629"/>
                </a:lnTo>
                <a:lnTo>
                  <a:pt x="16634175" y="11662208"/>
                </a:lnTo>
                <a:lnTo>
                  <a:pt x="17351145" y="11262357"/>
                </a:lnTo>
                <a:lnTo>
                  <a:pt x="18143959" y="11441591"/>
                </a:lnTo>
                <a:lnTo>
                  <a:pt x="18798881" y="12813498"/>
                </a:lnTo>
                <a:lnTo>
                  <a:pt x="18557587" y="13220240"/>
                </a:lnTo>
                <a:lnTo>
                  <a:pt x="17785462" y="13826912"/>
                </a:lnTo>
                <a:lnTo>
                  <a:pt x="17840614" y="14226757"/>
                </a:lnTo>
                <a:lnTo>
                  <a:pt x="18419699" y="14516318"/>
                </a:lnTo>
                <a:lnTo>
                  <a:pt x="19081529" y="14185394"/>
                </a:lnTo>
                <a:lnTo>
                  <a:pt x="19433118" y="13337437"/>
                </a:lnTo>
                <a:lnTo>
                  <a:pt x="20004687" y="13056309"/>
                </a:lnTo>
                <a:lnTo>
                  <a:pt x="20166503" y="12304649"/>
                </a:lnTo>
                <a:lnTo>
                  <a:pt x="19917662" y="11128069"/>
                </a:lnTo>
                <a:lnTo>
                  <a:pt x="20418628" y="10692444"/>
                </a:lnTo>
                <a:lnTo>
                  <a:pt x="20089027" y="10171788"/>
                </a:lnTo>
                <a:lnTo>
                  <a:pt x="20593273" y="9819218"/>
                </a:lnTo>
                <a:lnTo>
                  <a:pt x="20386451" y="9272949"/>
                </a:lnTo>
                <a:lnTo>
                  <a:pt x="20670755" y="8519859"/>
                </a:lnTo>
                <a:lnTo>
                  <a:pt x="20173067" y="7986083"/>
                </a:lnTo>
                <a:lnTo>
                  <a:pt x="20379888" y="7093805"/>
                </a:lnTo>
                <a:lnTo>
                  <a:pt x="20202287" y="6107052"/>
                </a:lnTo>
                <a:lnTo>
                  <a:pt x="19949839" y="5778048"/>
                </a:lnTo>
                <a:lnTo>
                  <a:pt x="18682657" y="5984872"/>
                </a:lnTo>
                <a:lnTo>
                  <a:pt x="18045785" y="5564666"/>
                </a:lnTo>
                <a:lnTo>
                  <a:pt x="17576996" y="5221939"/>
                </a:lnTo>
                <a:lnTo>
                  <a:pt x="16820626" y="4630367"/>
                </a:lnTo>
                <a:lnTo>
                  <a:pt x="16387293" y="4126121"/>
                </a:lnTo>
                <a:lnTo>
                  <a:pt x="15792445" y="4284357"/>
                </a:lnTo>
                <a:lnTo>
                  <a:pt x="15142444" y="3266019"/>
                </a:lnTo>
                <a:lnTo>
                  <a:pt x="14729873" y="3259619"/>
                </a:lnTo>
                <a:lnTo>
                  <a:pt x="13981641" y="2405920"/>
                </a:lnTo>
                <a:lnTo>
                  <a:pt x="13467549" y="1471621"/>
                </a:lnTo>
                <a:lnTo>
                  <a:pt x="12571990" y="621368"/>
                </a:lnTo>
                <a:lnTo>
                  <a:pt x="11890108" y="753094"/>
                </a:lnTo>
                <a:lnTo>
                  <a:pt x="11030009" y="0"/>
                </a:lnTo>
                <a:lnTo>
                  <a:pt x="10089495" y="592469"/>
                </a:lnTo>
                <a:lnTo>
                  <a:pt x="9530100" y="928633"/>
                </a:lnTo>
                <a:lnTo>
                  <a:pt x="9571431" y="1528887"/>
                </a:lnTo>
                <a:lnTo>
                  <a:pt x="9575403" y="2124894"/>
                </a:lnTo>
                <a:lnTo>
                  <a:pt x="9377788" y="3046066"/>
                </a:lnTo>
                <a:lnTo>
                  <a:pt x="8321669" y="3048877"/>
                </a:lnTo>
                <a:lnTo>
                  <a:pt x="8979915" y="4210156"/>
                </a:lnTo>
                <a:lnTo>
                  <a:pt x="8773093" y="5305973"/>
                </a:lnTo>
                <a:lnTo>
                  <a:pt x="9186736" y="6265882"/>
                </a:lnTo>
                <a:lnTo>
                  <a:pt x="8591885" y="6311184"/>
                </a:lnTo>
                <a:lnTo>
                  <a:pt x="7997036" y="6521286"/>
                </a:lnTo>
                <a:lnTo>
                  <a:pt x="7108041" y="6650628"/>
                </a:lnTo>
                <a:lnTo>
                  <a:pt x="6348388" y="6728108"/>
                </a:lnTo>
                <a:lnTo>
                  <a:pt x="6306368" y="5890975"/>
                </a:lnTo>
                <a:lnTo>
                  <a:pt x="5966921" y="6314465"/>
                </a:lnTo>
                <a:lnTo>
                  <a:pt x="5540154" y="6779971"/>
                </a:lnTo>
                <a:lnTo>
                  <a:pt x="4777218" y="6860733"/>
                </a:lnTo>
                <a:lnTo>
                  <a:pt x="4350449" y="6479263"/>
                </a:lnTo>
                <a:lnTo>
                  <a:pt x="4211263" y="5797092"/>
                </a:lnTo>
                <a:lnTo>
                  <a:pt x="3267121" y="5558094"/>
                </a:lnTo>
                <a:lnTo>
                  <a:pt x="2875811" y="5137888"/>
                </a:lnTo>
                <a:lnTo>
                  <a:pt x="1922463" y="5183188"/>
                </a:lnTo>
                <a:lnTo>
                  <a:pt x="1598786" y="5978301"/>
                </a:lnTo>
                <a:lnTo>
                  <a:pt x="1298079" y="6152946"/>
                </a:lnTo>
                <a:lnTo>
                  <a:pt x="790553" y="6447090"/>
                </a:lnTo>
                <a:lnTo>
                  <a:pt x="325044" y="6660472"/>
                </a:lnTo>
                <a:lnTo>
                  <a:pt x="0" y="6828557"/>
                </a:lnTo>
                <a:lnTo>
                  <a:pt x="682307" y="7502914"/>
                </a:lnTo>
                <a:lnTo>
                  <a:pt x="1469444" y="7365616"/>
                </a:lnTo>
                <a:lnTo>
                  <a:pt x="2032119" y="8083246"/>
                </a:lnTo>
                <a:lnTo>
                  <a:pt x="2581667" y="7837688"/>
                </a:lnTo>
                <a:lnTo>
                  <a:pt x="3089193" y="7708346"/>
                </a:lnTo>
                <a:lnTo>
                  <a:pt x="3557985" y="8425973"/>
                </a:lnTo>
                <a:lnTo>
                  <a:pt x="3580318" y="9095024"/>
                </a:lnTo>
                <a:lnTo>
                  <a:pt x="4007085" y="9861238"/>
                </a:lnTo>
                <a:lnTo>
                  <a:pt x="3735274" y="10103518"/>
                </a:lnTo>
                <a:lnTo>
                  <a:pt x="3142084" y="10360576"/>
                </a:lnTo>
                <a:lnTo>
                  <a:pt x="3279611" y="10960335"/>
                </a:lnTo>
                <a:lnTo>
                  <a:pt x="2945393" y="11494412"/>
                </a:lnTo>
                <a:lnTo>
                  <a:pt x="3563231" y="12220621"/>
                </a:lnTo>
                <a:lnTo>
                  <a:pt x="4307783" y="11802381"/>
                </a:lnTo>
                <a:lnTo>
                  <a:pt x="5086799" y="11545007"/>
                </a:lnTo>
                <a:lnTo>
                  <a:pt x="6037197" y="11411733"/>
                </a:lnTo>
                <a:lnTo>
                  <a:pt x="6051948" y="12055168"/>
                </a:lnTo>
                <a:lnTo>
                  <a:pt x="6830972" y="12395263"/>
                </a:lnTo>
                <a:lnTo>
                  <a:pt x="7382489" y="12340111"/>
                </a:lnTo>
                <a:lnTo>
                  <a:pt x="8464696" y="11466880"/>
                </a:lnTo>
                <a:lnTo>
                  <a:pt x="8781964" y="11586373"/>
                </a:lnTo>
                <a:lnTo>
                  <a:pt x="8492409" y="12468805"/>
                </a:lnTo>
                <a:lnTo>
                  <a:pt x="9230067" y="12282664"/>
                </a:lnTo>
                <a:lnTo>
                  <a:pt x="10156413" y="11763120"/>
                </a:lnTo>
                <a:lnTo>
                  <a:pt x="11118310" y="11879588"/>
                </a:lnTo>
                <a:close/>
              </a:path>
            </a:pathLst>
          </a:custGeom>
          <a:solidFill>
            <a:srgbClr val="D8B9B9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20" name="任意多边形 72"/>
          <p:cNvSpPr>
            <a:spLocks/>
          </p:cNvSpPr>
          <p:nvPr/>
        </p:nvSpPr>
        <p:spPr bwMode="auto">
          <a:xfrm>
            <a:off x="1637221" y="2993905"/>
            <a:ext cx="1570153" cy="1374155"/>
          </a:xfrm>
          <a:custGeom>
            <a:avLst/>
            <a:gdLst/>
            <a:ahLst/>
            <a:cxnLst/>
            <a:rect l="0" t="0" r="r" b="b"/>
            <a:pathLst>
              <a:path w="16560617" h="14515440">
                <a:moveTo>
                  <a:pt x="3405241" y="14515440"/>
                </a:moveTo>
                <a:lnTo>
                  <a:pt x="3896421" y="14062357"/>
                </a:lnTo>
                <a:lnTo>
                  <a:pt x="3393154" y="13400541"/>
                </a:lnTo>
                <a:lnTo>
                  <a:pt x="3779224" y="13310917"/>
                </a:lnTo>
                <a:lnTo>
                  <a:pt x="4496195" y="13407434"/>
                </a:lnTo>
                <a:lnTo>
                  <a:pt x="5095968" y="13076522"/>
                </a:lnTo>
                <a:lnTo>
                  <a:pt x="5619912" y="12676677"/>
                </a:lnTo>
                <a:lnTo>
                  <a:pt x="5433767" y="12207885"/>
                </a:lnTo>
                <a:lnTo>
                  <a:pt x="6164530" y="12194101"/>
                </a:lnTo>
                <a:lnTo>
                  <a:pt x="7191727" y="10553327"/>
                </a:lnTo>
                <a:lnTo>
                  <a:pt x="7943169" y="10401666"/>
                </a:lnTo>
                <a:lnTo>
                  <a:pt x="9191657" y="10489585"/>
                </a:lnTo>
                <a:lnTo>
                  <a:pt x="9968032" y="9615702"/>
                </a:lnTo>
                <a:lnTo>
                  <a:pt x="11204011" y="9760536"/>
                </a:lnTo>
                <a:lnTo>
                  <a:pt x="12003709" y="9939779"/>
                </a:lnTo>
                <a:lnTo>
                  <a:pt x="12396666" y="9305528"/>
                </a:lnTo>
                <a:cubicBezTo>
                  <a:pt x="12396665" y="9048153"/>
                  <a:pt x="12396664" y="8790777"/>
                  <a:pt x="12396663" y="8533402"/>
                </a:cubicBezTo>
                <a:lnTo>
                  <a:pt x="12658634" y="8409315"/>
                </a:lnTo>
                <a:lnTo>
                  <a:pt x="13189471" y="8822955"/>
                </a:lnTo>
                <a:lnTo>
                  <a:pt x="13361835" y="8037040"/>
                </a:lnTo>
                <a:lnTo>
                  <a:pt x="14322991" y="7595737"/>
                </a:lnTo>
                <a:lnTo>
                  <a:pt x="14850913" y="7892269"/>
                </a:lnTo>
                <a:lnTo>
                  <a:pt x="15402439" y="7506208"/>
                </a:lnTo>
                <a:lnTo>
                  <a:pt x="15223179" y="6244613"/>
                </a:lnTo>
                <a:lnTo>
                  <a:pt x="15400427" y="5155339"/>
                </a:lnTo>
                <a:lnTo>
                  <a:pt x="15526521" y="4479757"/>
                </a:lnTo>
                <a:lnTo>
                  <a:pt x="15050827" y="3879987"/>
                </a:lnTo>
                <a:lnTo>
                  <a:pt x="15547198" y="3314683"/>
                </a:lnTo>
                <a:lnTo>
                  <a:pt x="15774697" y="2859675"/>
                </a:lnTo>
                <a:lnTo>
                  <a:pt x="16560617" y="2680438"/>
                </a:lnTo>
                <a:lnTo>
                  <a:pt x="16195230" y="2253011"/>
                </a:lnTo>
                <a:lnTo>
                  <a:pt x="15609240" y="2204761"/>
                </a:lnTo>
                <a:lnTo>
                  <a:pt x="15271438" y="1908315"/>
                </a:lnTo>
                <a:lnTo>
                  <a:pt x="15230078" y="1363694"/>
                </a:lnTo>
                <a:lnTo>
                  <a:pt x="14891862" y="344470"/>
                </a:lnTo>
                <a:lnTo>
                  <a:pt x="13924149" y="878486"/>
                </a:lnTo>
                <a:lnTo>
                  <a:pt x="13210143" y="1057405"/>
                </a:lnTo>
                <a:lnTo>
                  <a:pt x="13501007" y="174972"/>
                </a:lnTo>
                <a:lnTo>
                  <a:pt x="13193733" y="48910"/>
                </a:lnTo>
                <a:lnTo>
                  <a:pt x="12084793" y="931343"/>
                </a:lnTo>
                <a:lnTo>
                  <a:pt x="11541808" y="973365"/>
                </a:lnTo>
                <a:lnTo>
                  <a:pt x="10785438" y="637198"/>
                </a:lnTo>
                <a:lnTo>
                  <a:pt x="10757222" y="0"/>
                </a:lnTo>
                <a:lnTo>
                  <a:pt x="9799276" y="132950"/>
                </a:lnTo>
                <a:lnTo>
                  <a:pt x="9036343" y="385077"/>
                </a:lnTo>
                <a:lnTo>
                  <a:pt x="8289177" y="805280"/>
                </a:lnTo>
                <a:lnTo>
                  <a:pt x="7670038" y="72760"/>
                </a:lnTo>
                <a:lnTo>
                  <a:pt x="6918268" y="721241"/>
                </a:lnTo>
                <a:lnTo>
                  <a:pt x="6231578" y="684478"/>
                </a:lnTo>
                <a:lnTo>
                  <a:pt x="5686546" y="973362"/>
                </a:lnTo>
                <a:lnTo>
                  <a:pt x="4926893" y="679218"/>
                </a:lnTo>
                <a:lnTo>
                  <a:pt x="5043112" y="1491722"/>
                </a:lnTo>
                <a:lnTo>
                  <a:pt x="4898955" y="1962069"/>
                </a:lnTo>
                <a:lnTo>
                  <a:pt x="5456755" y="2768745"/>
                </a:lnTo>
                <a:lnTo>
                  <a:pt x="5456755" y="3570418"/>
                </a:lnTo>
                <a:lnTo>
                  <a:pt x="4867757" y="3812006"/>
                </a:lnTo>
                <a:lnTo>
                  <a:pt x="4732329" y="4312044"/>
                </a:lnTo>
                <a:lnTo>
                  <a:pt x="4406240" y="4786373"/>
                </a:lnTo>
                <a:lnTo>
                  <a:pt x="5075288" y="5297182"/>
                </a:lnTo>
                <a:lnTo>
                  <a:pt x="4913766" y="6334570"/>
                </a:lnTo>
                <a:lnTo>
                  <a:pt x="5796201" y="5959667"/>
                </a:lnTo>
                <a:lnTo>
                  <a:pt x="5961000" y="6473759"/>
                </a:lnTo>
                <a:lnTo>
                  <a:pt x="5043112" y="6997692"/>
                </a:lnTo>
                <a:lnTo>
                  <a:pt x="5085131" y="7362752"/>
                </a:lnTo>
                <a:lnTo>
                  <a:pt x="5750899" y="7828261"/>
                </a:lnTo>
                <a:lnTo>
                  <a:pt x="4833007" y="8255030"/>
                </a:lnTo>
                <a:lnTo>
                  <a:pt x="5540797" y="8798019"/>
                </a:lnTo>
                <a:lnTo>
                  <a:pt x="5282109" y="9056703"/>
                </a:lnTo>
                <a:lnTo>
                  <a:pt x="4396397" y="9095443"/>
                </a:lnTo>
                <a:lnTo>
                  <a:pt x="3759526" y="8846602"/>
                </a:lnTo>
                <a:lnTo>
                  <a:pt x="2999873" y="8966098"/>
                </a:lnTo>
                <a:lnTo>
                  <a:pt x="2447041" y="8895182"/>
                </a:lnTo>
                <a:lnTo>
                  <a:pt x="2104314" y="9696855"/>
                </a:lnTo>
                <a:lnTo>
                  <a:pt x="1638805" y="10033019"/>
                </a:lnTo>
                <a:lnTo>
                  <a:pt x="1089259" y="10162364"/>
                </a:lnTo>
                <a:lnTo>
                  <a:pt x="707790" y="10876712"/>
                </a:lnTo>
                <a:lnTo>
                  <a:pt x="0" y="11471566"/>
                </a:lnTo>
                <a:lnTo>
                  <a:pt x="434508" y="11857480"/>
                </a:lnTo>
                <a:lnTo>
                  <a:pt x="1111590" y="11372394"/>
                </a:lnTo>
                <a:lnTo>
                  <a:pt x="1861781" y="11486890"/>
                </a:lnTo>
                <a:lnTo>
                  <a:pt x="2605280" y="11676381"/>
                </a:lnTo>
                <a:lnTo>
                  <a:pt x="3116089" y="12096588"/>
                </a:lnTo>
                <a:lnTo>
                  <a:pt x="3196848" y="12717052"/>
                </a:lnTo>
                <a:lnTo>
                  <a:pt x="2573103" y="13192402"/>
                </a:lnTo>
                <a:lnTo>
                  <a:pt x="2902704" y="13703214"/>
                </a:lnTo>
                <a:lnTo>
                  <a:pt x="3405241" y="14515440"/>
                </a:lnTo>
                <a:close/>
              </a:path>
            </a:pathLst>
          </a:custGeom>
          <a:solidFill>
            <a:srgbClr val="D9C3C3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400" kern="0">
              <a:solidFill>
                <a:sysClr val="windowText" lastClr="000000"/>
              </a:solidFill>
            </a:endParaRPr>
          </a:p>
        </p:txBody>
      </p:sp>
      <p:sp>
        <p:nvSpPr>
          <p:cNvPr id="21" name="任意多边形 82"/>
          <p:cNvSpPr>
            <a:spLocks/>
          </p:cNvSpPr>
          <p:nvPr/>
        </p:nvSpPr>
        <p:spPr bwMode="auto">
          <a:xfrm>
            <a:off x="3973942" y="2310092"/>
            <a:ext cx="1378513" cy="938606"/>
          </a:xfrm>
          <a:custGeom>
            <a:avLst/>
            <a:gdLst/>
            <a:ahLst/>
            <a:cxnLst/>
            <a:rect l="0" t="0" r="r" b="b"/>
            <a:pathLst>
              <a:path w="14546261" h="9905962">
                <a:moveTo>
                  <a:pt x="4041945" y="7767965"/>
                </a:moveTo>
                <a:lnTo>
                  <a:pt x="4377657" y="7233396"/>
                </a:lnTo>
                <a:lnTo>
                  <a:pt x="5377287" y="7975652"/>
                </a:lnTo>
                <a:lnTo>
                  <a:pt x="5963270" y="8589224"/>
                </a:lnTo>
                <a:lnTo>
                  <a:pt x="6721612" y="8299668"/>
                </a:lnTo>
                <a:lnTo>
                  <a:pt x="6556150" y="7934290"/>
                </a:lnTo>
                <a:lnTo>
                  <a:pt x="6687137" y="7451708"/>
                </a:lnTo>
                <a:lnTo>
                  <a:pt x="7004951" y="7684401"/>
                </a:lnTo>
                <a:lnTo>
                  <a:pt x="7576454" y="6858828"/>
                </a:lnTo>
                <a:lnTo>
                  <a:pt x="8279640" y="7065653"/>
                </a:lnTo>
                <a:lnTo>
                  <a:pt x="8930318" y="6686505"/>
                </a:lnTo>
                <a:lnTo>
                  <a:pt x="8645019" y="6265951"/>
                </a:lnTo>
                <a:lnTo>
                  <a:pt x="8458874" y="5507609"/>
                </a:lnTo>
                <a:lnTo>
                  <a:pt x="9789416" y="5197388"/>
                </a:lnTo>
                <a:lnTo>
                  <a:pt x="11053633" y="5204328"/>
                </a:lnTo>
                <a:lnTo>
                  <a:pt x="11816239" y="4397690"/>
                </a:lnTo>
                <a:lnTo>
                  <a:pt x="12381549" y="3880642"/>
                </a:lnTo>
                <a:lnTo>
                  <a:pt x="12057521" y="3494577"/>
                </a:lnTo>
                <a:lnTo>
                  <a:pt x="12422906" y="3156775"/>
                </a:lnTo>
                <a:lnTo>
                  <a:pt x="13587985" y="3535946"/>
                </a:lnTo>
                <a:lnTo>
                  <a:pt x="13408737" y="2908594"/>
                </a:lnTo>
                <a:lnTo>
                  <a:pt x="13374271" y="2419122"/>
                </a:lnTo>
                <a:lnTo>
                  <a:pt x="13774121" y="2136468"/>
                </a:lnTo>
                <a:lnTo>
                  <a:pt x="14546261" y="2363972"/>
                </a:lnTo>
                <a:lnTo>
                  <a:pt x="14173969" y="1123060"/>
                </a:lnTo>
                <a:lnTo>
                  <a:pt x="14160185" y="426767"/>
                </a:lnTo>
                <a:lnTo>
                  <a:pt x="13392750" y="313678"/>
                </a:lnTo>
                <a:lnTo>
                  <a:pt x="12546012" y="0"/>
                </a:lnTo>
                <a:lnTo>
                  <a:pt x="11783076" y="465507"/>
                </a:lnTo>
                <a:lnTo>
                  <a:pt x="11278833" y="1015055"/>
                </a:lnTo>
                <a:lnTo>
                  <a:pt x="10635396" y="1477282"/>
                </a:lnTo>
                <a:lnTo>
                  <a:pt x="9872462" y="1431982"/>
                </a:lnTo>
                <a:lnTo>
                  <a:pt x="9025489" y="1312480"/>
                </a:lnTo>
                <a:lnTo>
                  <a:pt x="8521241" y="1684103"/>
                </a:lnTo>
                <a:lnTo>
                  <a:pt x="7980899" y="1270460"/>
                </a:lnTo>
                <a:lnTo>
                  <a:pt x="7266548" y="1441825"/>
                </a:lnTo>
                <a:lnTo>
                  <a:pt x="6540412" y="1768705"/>
                </a:lnTo>
                <a:lnTo>
                  <a:pt x="5811598" y="1942794"/>
                </a:lnTo>
                <a:lnTo>
                  <a:pt x="5265329" y="1813452"/>
                </a:lnTo>
                <a:lnTo>
                  <a:pt x="4279168" y="1816732"/>
                </a:lnTo>
                <a:lnTo>
                  <a:pt x="3561538" y="1645367"/>
                </a:lnTo>
                <a:lnTo>
                  <a:pt x="2717842" y="1393242"/>
                </a:lnTo>
                <a:lnTo>
                  <a:pt x="2168293" y="1477285"/>
                </a:lnTo>
                <a:lnTo>
                  <a:pt x="1699507" y="1645367"/>
                </a:lnTo>
                <a:lnTo>
                  <a:pt x="1356777" y="1438545"/>
                </a:lnTo>
                <a:lnTo>
                  <a:pt x="885293" y="1638723"/>
                </a:lnTo>
                <a:lnTo>
                  <a:pt x="25127" y="1569876"/>
                </a:lnTo>
                <a:lnTo>
                  <a:pt x="268867" y="1902076"/>
                </a:lnTo>
                <a:lnTo>
                  <a:pt x="448112" y="2894810"/>
                </a:lnTo>
                <a:lnTo>
                  <a:pt x="261971" y="3784130"/>
                </a:lnTo>
                <a:lnTo>
                  <a:pt x="744552" y="4301175"/>
                </a:lnTo>
                <a:lnTo>
                  <a:pt x="461896" y="5073298"/>
                </a:lnTo>
                <a:lnTo>
                  <a:pt x="675611" y="5611029"/>
                </a:lnTo>
                <a:lnTo>
                  <a:pt x="158560" y="5962615"/>
                </a:lnTo>
                <a:lnTo>
                  <a:pt x="487411" y="6500360"/>
                </a:lnTo>
                <a:lnTo>
                  <a:pt x="0" y="6913983"/>
                </a:lnTo>
                <a:lnTo>
                  <a:pt x="241294" y="8099746"/>
                </a:lnTo>
                <a:lnTo>
                  <a:pt x="89618" y="8846594"/>
                </a:lnTo>
                <a:lnTo>
                  <a:pt x="886416" y="8886040"/>
                </a:lnTo>
                <a:lnTo>
                  <a:pt x="896213" y="9471642"/>
                </a:lnTo>
                <a:lnTo>
                  <a:pt x="1323643" y="9905962"/>
                </a:lnTo>
                <a:lnTo>
                  <a:pt x="2081981" y="9823240"/>
                </a:lnTo>
                <a:lnTo>
                  <a:pt x="2826525" y="9513005"/>
                </a:lnTo>
                <a:cubicBezTo>
                  <a:pt x="2828823" y="9276312"/>
                  <a:pt x="2831120" y="9039618"/>
                  <a:pt x="2833418" y="8802925"/>
                </a:cubicBezTo>
                <a:lnTo>
                  <a:pt x="3274634" y="8534063"/>
                </a:lnTo>
                <a:cubicBezTo>
                  <a:pt x="3277111" y="8291963"/>
                  <a:pt x="3279589" y="8049862"/>
                  <a:pt x="3282066" y="7807762"/>
                </a:cubicBezTo>
                <a:lnTo>
                  <a:pt x="4041945" y="7767965"/>
                </a:lnTo>
                <a:close/>
              </a:path>
            </a:pathLst>
          </a:custGeom>
          <a:solidFill>
            <a:srgbClr val="7BB574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2" name="任意多边形 95"/>
          <p:cNvSpPr>
            <a:spLocks/>
          </p:cNvSpPr>
          <p:nvPr/>
        </p:nvSpPr>
        <p:spPr bwMode="auto">
          <a:xfrm>
            <a:off x="5337210" y="1508682"/>
            <a:ext cx="1498287" cy="1067096"/>
          </a:xfrm>
          <a:custGeom>
            <a:avLst/>
            <a:gdLst/>
            <a:ahLst/>
            <a:cxnLst/>
            <a:rect l="0" t="0" r="r" b="b"/>
            <a:pathLst>
              <a:path w="15828134" h="11262122">
                <a:moveTo>
                  <a:pt x="7125437" y="8813928"/>
                </a:moveTo>
                <a:lnTo>
                  <a:pt x="6797220" y="9341086"/>
                </a:lnTo>
                <a:lnTo>
                  <a:pt x="7210690" y="9897099"/>
                </a:lnTo>
                <a:lnTo>
                  <a:pt x="6971866" y="10448703"/>
                </a:lnTo>
                <a:lnTo>
                  <a:pt x="7454273" y="11211550"/>
                </a:lnTo>
                <a:lnTo>
                  <a:pt x="7812756" y="11262122"/>
                </a:lnTo>
                <a:lnTo>
                  <a:pt x="7812756" y="10632454"/>
                </a:lnTo>
                <a:lnTo>
                  <a:pt x="8759674" y="10149971"/>
                </a:lnTo>
                <a:lnTo>
                  <a:pt x="9760169" y="9720899"/>
                </a:lnTo>
                <a:lnTo>
                  <a:pt x="9789149" y="8844729"/>
                </a:lnTo>
                <a:lnTo>
                  <a:pt x="10358926" y="8784878"/>
                </a:lnTo>
                <a:lnTo>
                  <a:pt x="10754179" y="8619425"/>
                </a:lnTo>
                <a:lnTo>
                  <a:pt x="11062219" y="7920954"/>
                </a:lnTo>
                <a:lnTo>
                  <a:pt x="11397616" y="7543963"/>
                </a:lnTo>
                <a:lnTo>
                  <a:pt x="11301101" y="7088952"/>
                </a:lnTo>
                <a:lnTo>
                  <a:pt x="11641203" y="6799414"/>
                </a:lnTo>
                <a:lnTo>
                  <a:pt x="12266253" y="7654270"/>
                </a:lnTo>
                <a:lnTo>
                  <a:pt x="12680043" y="7017920"/>
                </a:lnTo>
                <a:lnTo>
                  <a:pt x="11995087" y="6799417"/>
                </a:lnTo>
                <a:lnTo>
                  <a:pt x="12054831" y="6353603"/>
                </a:lnTo>
                <a:lnTo>
                  <a:pt x="12909690" y="6252494"/>
                </a:lnTo>
                <a:lnTo>
                  <a:pt x="13369284" y="6519065"/>
                </a:lnTo>
                <a:lnTo>
                  <a:pt x="13994341" y="6036489"/>
                </a:lnTo>
                <a:lnTo>
                  <a:pt x="14339033" y="5135673"/>
                </a:lnTo>
                <a:lnTo>
                  <a:pt x="14817017" y="4763401"/>
                </a:lnTo>
                <a:lnTo>
                  <a:pt x="14803230" y="3747689"/>
                </a:lnTo>
                <a:lnTo>
                  <a:pt x="14306891" y="3111240"/>
                </a:lnTo>
                <a:lnTo>
                  <a:pt x="14761862" y="2759558"/>
                </a:lnTo>
                <a:lnTo>
                  <a:pt x="15331763" y="2525164"/>
                </a:lnTo>
                <a:lnTo>
                  <a:pt x="15828134" y="2189654"/>
                </a:lnTo>
                <a:lnTo>
                  <a:pt x="15704038" y="1596777"/>
                </a:lnTo>
                <a:lnTo>
                  <a:pt x="15285977" y="1373479"/>
                </a:lnTo>
                <a:lnTo>
                  <a:pt x="14890553" y="1406368"/>
                </a:lnTo>
                <a:lnTo>
                  <a:pt x="14337722" y="1703793"/>
                </a:lnTo>
                <a:lnTo>
                  <a:pt x="13354218" y="2426452"/>
                </a:lnTo>
                <a:lnTo>
                  <a:pt x="13228779" y="1619753"/>
                </a:lnTo>
                <a:lnTo>
                  <a:pt x="12692356" y="1487128"/>
                </a:lnTo>
                <a:lnTo>
                  <a:pt x="11702915" y="1684106"/>
                </a:lnTo>
                <a:lnTo>
                  <a:pt x="11901908" y="1052263"/>
                </a:lnTo>
                <a:lnTo>
                  <a:pt x="11314885" y="636874"/>
                </a:lnTo>
                <a:lnTo>
                  <a:pt x="10587411" y="843696"/>
                </a:lnTo>
                <a:lnTo>
                  <a:pt x="10296547" y="552832"/>
                </a:lnTo>
                <a:lnTo>
                  <a:pt x="10073319" y="0"/>
                </a:lnTo>
                <a:lnTo>
                  <a:pt x="9543686" y="2244"/>
                </a:lnTo>
                <a:lnTo>
                  <a:pt x="8330785" y="924455"/>
                </a:lnTo>
                <a:lnTo>
                  <a:pt x="7861996" y="1277026"/>
                </a:lnTo>
                <a:lnTo>
                  <a:pt x="7823259" y="2156175"/>
                </a:lnTo>
                <a:lnTo>
                  <a:pt x="7759653" y="2804636"/>
                </a:lnTo>
                <a:lnTo>
                  <a:pt x="7477249" y="3171233"/>
                </a:lnTo>
                <a:lnTo>
                  <a:pt x="6927700" y="2922392"/>
                </a:lnTo>
                <a:lnTo>
                  <a:pt x="6371588" y="3294015"/>
                </a:lnTo>
                <a:lnTo>
                  <a:pt x="5401307" y="3237190"/>
                </a:lnTo>
                <a:lnTo>
                  <a:pt x="4777449" y="3261836"/>
                </a:lnTo>
                <a:lnTo>
                  <a:pt x="4353963" y="3892147"/>
                </a:lnTo>
                <a:lnTo>
                  <a:pt x="3843154" y="3811387"/>
                </a:lnTo>
                <a:lnTo>
                  <a:pt x="3209560" y="3685325"/>
                </a:lnTo>
                <a:lnTo>
                  <a:pt x="2653451" y="3562546"/>
                </a:lnTo>
                <a:lnTo>
                  <a:pt x="1890515" y="3772645"/>
                </a:lnTo>
                <a:lnTo>
                  <a:pt x="1256927" y="3523806"/>
                </a:lnTo>
                <a:lnTo>
                  <a:pt x="946376" y="3863251"/>
                </a:lnTo>
                <a:lnTo>
                  <a:pt x="0" y="3727875"/>
                </a:lnTo>
                <a:lnTo>
                  <a:pt x="500572" y="4501433"/>
                </a:lnTo>
                <a:lnTo>
                  <a:pt x="1148612" y="4625521"/>
                </a:lnTo>
                <a:lnTo>
                  <a:pt x="1084262" y="5232190"/>
                </a:lnTo>
                <a:lnTo>
                  <a:pt x="279958" y="5861841"/>
                </a:lnTo>
                <a:lnTo>
                  <a:pt x="1148604" y="7024620"/>
                </a:lnTo>
                <a:lnTo>
                  <a:pt x="1838001" y="7530177"/>
                </a:lnTo>
                <a:lnTo>
                  <a:pt x="2265425" y="8187407"/>
                </a:lnTo>
                <a:lnTo>
                  <a:pt x="2950224" y="8164420"/>
                </a:lnTo>
                <a:lnTo>
                  <a:pt x="3529112" y="7916395"/>
                </a:lnTo>
                <a:lnTo>
                  <a:pt x="4278458" y="8532100"/>
                </a:lnTo>
                <a:lnTo>
                  <a:pt x="5363838" y="8295314"/>
                </a:lnTo>
                <a:lnTo>
                  <a:pt x="5758359" y="8706745"/>
                </a:lnTo>
                <a:lnTo>
                  <a:pt x="6622404" y="8453963"/>
                </a:lnTo>
                <a:lnTo>
                  <a:pt x="7125437" y="8813928"/>
                </a:lnTo>
                <a:close/>
              </a:path>
            </a:pathLst>
          </a:custGeom>
          <a:solidFill>
            <a:srgbClr val="99D08D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2522530" y="2472852"/>
            <a:ext cx="1551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Győr-Moson-Sopron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118,8%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20,1 FTE</a:t>
            </a:r>
          </a:p>
        </p:txBody>
      </p:sp>
      <p:sp>
        <p:nvSpPr>
          <p:cNvPr id="25" name="Téglalap 24"/>
          <p:cNvSpPr/>
          <p:nvPr/>
        </p:nvSpPr>
        <p:spPr>
          <a:xfrm>
            <a:off x="2109902" y="3232883"/>
            <a:ext cx="900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Vas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112,8%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8,6 FTE</a:t>
            </a:r>
          </a:p>
        </p:txBody>
      </p:sp>
      <p:sp>
        <p:nvSpPr>
          <p:cNvPr id="26" name="Téglalap 25"/>
          <p:cNvSpPr/>
          <p:nvPr/>
        </p:nvSpPr>
        <p:spPr>
          <a:xfrm>
            <a:off x="2175753" y="4219994"/>
            <a:ext cx="900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Zala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107,3%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8,1 FTE</a:t>
            </a:r>
          </a:p>
        </p:txBody>
      </p:sp>
      <p:sp>
        <p:nvSpPr>
          <p:cNvPr id="27" name="Téglalap 26"/>
          <p:cNvSpPr/>
          <p:nvPr/>
        </p:nvSpPr>
        <p:spPr>
          <a:xfrm>
            <a:off x="3207374" y="3454323"/>
            <a:ext cx="962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Veszprém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76,7%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19,7 FTE</a:t>
            </a:r>
          </a:p>
        </p:txBody>
      </p:sp>
      <p:sp>
        <p:nvSpPr>
          <p:cNvPr id="28" name="Téglalap 27"/>
          <p:cNvSpPr/>
          <p:nvPr/>
        </p:nvSpPr>
        <p:spPr>
          <a:xfrm>
            <a:off x="3139471" y="4661138"/>
            <a:ext cx="962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Somogy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95,3%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16,8 FTE</a:t>
            </a:r>
          </a:p>
        </p:txBody>
      </p:sp>
      <p:sp>
        <p:nvSpPr>
          <p:cNvPr id="29" name="Téglalap 28"/>
          <p:cNvSpPr/>
          <p:nvPr/>
        </p:nvSpPr>
        <p:spPr>
          <a:xfrm>
            <a:off x="3841099" y="5513573"/>
            <a:ext cx="9625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Baranya</a:t>
            </a:r>
          </a:p>
        </p:txBody>
      </p:sp>
      <p:sp>
        <p:nvSpPr>
          <p:cNvPr id="31" name="Téglalap 30"/>
          <p:cNvSpPr/>
          <p:nvPr/>
        </p:nvSpPr>
        <p:spPr>
          <a:xfrm>
            <a:off x="6655831" y="4696899"/>
            <a:ext cx="9625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Csongrád-Csanád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82,8%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10,0 FTE</a:t>
            </a:r>
          </a:p>
        </p:txBody>
      </p:sp>
      <p:sp>
        <p:nvSpPr>
          <p:cNvPr id="32" name="Téglalap 31"/>
          <p:cNvSpPr/>
          <p:nvPr/>
        </p:nvSpPr>
        <p:spPr>
          <a:xfrm>
            <a:off x="6713545" y="3199712"/>
            <a:ext cx="1439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Jász-Nagykun-Szolnok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96,5%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20,9 FTE</a:t>
            </a:r>
          </a:p>
        </p:txBody>
      </p:sp>
      <p:sp>
        <p:nvSpPr>
          <p:cNvPr id="33" name="Téglalap 32"/>
          <p:cNvSpPr/>
          <p:nvPr/>
        </p:nvSpPr>
        <p:spPr>
          <a:xfrm>
            <a:off x="8201473" y="2747791"/>
            <a:ext cx="9625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Hajdú-Bihar</a:t>
            </a:r>
          </a:p>
        </p:txBody>
      </p:sp>
      <p:sp>
        <p:nvSpPr>
          <p:cNvPr id="34" name="Téglalap 33"/>
          <p:cNvSpPr/>
          <p:nvPr/>
        </p:nvSpPr>
        <p:spPr>
          <a:xfrm>
            <a:off x="4349600" y="3499171"/>
            <a:ext cx="962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Fejér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104,6%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8,5 FTE</a:t>
            </a:r>
          </a:p>
        </p:txBody>
      </p:sp>
      <p:sp>
        <p:nvSpPr>
          <p:cNvPr id="35" name="Téglalap 34"/>
          <p:cNvSpPr/>
          <p:nvPr/>
        </p:nvSpPr>
        <p:spPr>
          <a:xfrm>
            <a:off x="4308797" y="4545557"/>
            <a:ext cx="962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Tolna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105,2%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7,0 FTE</a:t>
            </a:r>
          </a:p>
        </p:txBody>
      </p:sp>
      <p:sp>
        <p:nvSpPr>
          <p:cNvPr id="36" name="Téglalap 35"/>
          <p:cNvSpPr/>
          <p:nvPr/>
        </p:nvSpPr>
        <p:spPr>
          <a:xfrm>
            <a:off x="5461729" y="4418146"/>
            <a:ext cx="962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Bács-Kiskun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81,4%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42,1 FTE</a:t>
            </a:r>
          </a:p>
        </p:txBody>
      </p:sp>
      <p:sp>
        <p:nvSpPr>
          <p:cNvPr id="38" name="Téglalap 37"/>
          <p:cNvSpPr/>
          <p:nvPr/>
        </p:nvSpPr>
        <p:spPr>
          <a:xfrm>
            <a:off x="6474511" y="2074916"/>
            <a:ext cx="962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Heves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56,3%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48,4 FTE</a:t>
            </a:r>
          </a:p>
        </p:txBody>
      </p:sp>
      <p:sp>
        <p:nvSpPr>
          <p:cNvPr id="39" name="Téglalap 38"/>
          <p:cNvSpPr/>
          <p:nvPr/>
        </p:nvSpPr>
        <p:spPr>
          <a:xfrm>
            <a:off x="7234026" y="1194698"/>
            <a:ext cx="12918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Borsod-Abaúj-Zemplén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210,9%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25,2 FTE</a:t>
            </a:r>
          </a:p>
        </p:txBody>
      </p:sp>
      <p:sp>
        <p:nvSpPr>
          <p:cNvPr id="40" name="Téglalap 39"/>
          <p:cNvSpPr/>
          <p:nvPr/>
        </p:nvSpPr>
        <p:spPr>
          <a:xfrm>
            <a:off x="8520678" y="1753689"/>
            <a:ext cx="1770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Szabolcs-Szatmár-Bereg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161,1%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26,4 FTE</a:t>
            </a:r>
          </a:p>
        </p:txBody>
      </p:sp>
      <p:sp>
        <p:nvSpPr>
          <p:cNvPr id="41" name="Téglalap 40"/>
          <p:cNvSpPr/>
          <p:nvPr/>
        </p:nvSpPr>
        <p:spPr>
          <a:xfrm>
            <a:off x="7610775" y="4211284"/>
            <a:ext cx="801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Békés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110,2%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17,8 FTE</a:t>
            </a:r>
          </a:p>
        </p:txBody>
      </p:sp>
      <p:sp>
        <p:nvSpPr>
          <p:cNvPr id="42" name="Téglalap 41"/>
          <p:cNvSpPr/>
          <p:nvPr/>
        </p:nvSpPr>
        <p:spPr>
          <a:xfrm>
            <a:off x="5744447" y="1793977"/>
            <a:ext cx="801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Nógrád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80,1%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14,9 FTE</a:t>
            </a:r>
          </a:p>
        </p:txBody>
      </p:sp>
      <p:sp>
        <p:nvSpPr>
          <p:cNvPr id="45" name="Téglalap 44"/>
          <p:cNvSpPr/>
          <p:nvPr/>
        </p:nvSpPr>
        <p:spPr>
          <a:xfrm>
            <a:off x="3834974" y="2362749"/>
            <a:ext cx="141126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Komárom-Esztergom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51,9%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8,1 FTE</a:t>
            </a: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9A62B0BD-4FE3-294C-C569-5FA3A8E29916}"/>
              </a:ext>
            </a:extLst>
          </p:cNvPr>
          <p:cNvSpPr txBox="1"/>
          <p:nvPr/>
        </p:nvSpPr>
        <p:spPr>
          <a:xfrm>
            <a:off x="0" y="1087312"/>
            <a:ext cx="6545857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003049"/>
                </a:solidFill>
                <a:cs typeface="Alef" panose="00000500000000000000" pitchFamily="2" charset="-79"/>
              </a:rPr>
              <a:t>Szakmakód: 0100 belgyógyászat (2024)</a:t>
            </a:r>
          </a:p>
        </p:txBody>
      </p:sp>
      <p:sp>
        <p:nvSpPr>
          <p:cNvPr id="46" name="任意多边形 62"/>
          <p:cNvSpPr>
            <a:spLocks/>
          </p:cNvSpPr>
          <p:nvPr/>
        </p:nvSpPr>
        <p:spPr bwMode="auto">
          <a:xfrm>
            <a:off x="5022866" y="1881121"/>
            <a:ext cx="1888105" cy="2145078"/>
          </a:xfrm>
          <a:custGeom>
            <a:avLst/>
            <a:gdLst/>
            <a:ahLst/>
            <a:cxnLst/>
            <a:rect l="0" t="0" r="r" b="b"/>
            <a:pathLst>
              <a:path w="19932895" h="22631762">
                <a:moveTo>
                  <a:pt x="8486722" y="20718893"/>
                </a:moveTo>
                <a:lnTo>
                  <a:pt x="8816890" y="21046155"/>
                </a:lnTo>
                <a:lnTo>
                  <a:pt x="10264620" y="20260237"/>
                </a:lnTo>
                <a:lnTo>
                  <a:pt x="10954023" y="20280923"/>
                </a:lnTo>
                <a:lnTo>
                  <a:pt x="11415922" y="19191663"/>
                </a:lnTo>
                <a:lnTo>
                  <a:pt x="12670611" y="19233037"/>
                </a:lnTo>
                <a:lnTo>
                  <a:pt x="13125611" y="19984480"/>
                </a:lnTo>
                <a:lnTo>
                  <a:pt x="13415155" y="20880699"/>
                </a:lnTo>
                <a:lnTo>
                  <a:pt x="13945989" y="21514941"/>
                </a:lnTo>
                <a:lnTo>
                  <a:pt x="14725008" y="22038882"/>
                </a:lnTo>
                <a:lnTo>
                  <a:pt x="15235165" y="22418056"/>
                </a:lnTo>
                <a:lnTo>
                  <a:pt x="15579861" y="22183653"/>
                </a:lnTo>
                <a:lnTo>
                  <a:pt x="16158951" y="22631762"/>
                </a:lnTo>
                <a:lnTo>
                  <a:pt x="16593268" y="21590767"/>
                </a:lnTo>
                <a:lnTo>
                  <a:pt x="17896222" y="22114717"/>
                </a:lnTo>
                <a:lnTo>
                  <a:pt x="18371908" y="21232282"/>
                </a:lnTo>
                <a:lnTo>
                  <a:pt x="19302596" y="21025469"/>
                </a:lnTo>
                <a:lnTo>
                  <a:pt x="19659628" y="21220985"/>
                </a:lnTo>
                <a:lnTo>
                  <a:pt x="19932895" y="20893825"/>
                </a:lnTo>
                <a:lnTo>
                  <a:pt x="19428649" y="20428318"/>
                </a:lnTo>
                <a:lnTo>
                  <a:pt x="19464106" y="19836750"/>
                </a:lnTo>
                <a:lnTo>
                  <a:pt x="18879101" y="18860432"/>
                </a:lnTo>
                <a:lnTo>
                  <a:pt x="19218545" y="18301037"/>
                </a:lnTo>
                <a:lnTo>
                  <a:pt x="19664364" y="17641199"/>
                </a:lnTo>
                <a:lnTo>
                  <a:pt x="19037340" y="16826400"/>
                </a:lnTo>
                <a:lnTo>
                  <a:pt x="17980259" y="16231548"/>
                </a:lnTo>
                <a:lnTo>
                  <a:pt x="18264560" y="15675436"/>
                </a:lnTo>
                <a:lnTo>
                  <a:pt x="18351883" y="15045128"/>
                </a:lnTo>
                <a:lnTo>
                  <a:pt x="17827947" y="14085217"/>
                </a:lnTo>
                <a:lnTo>
                  <a:pt x="16812893" y="13495305"/>
                </a:lnTo>
                <a:lnTo>
                  <a:pt x="15836574" y="12780954"/>
                </a:lnTo>
                <a:lnTo>
                  <a:pt x="14740758" y="11495073"/>
                </a:lnTo>
                <a:lnTo>
                  <a:pt x="15264056" y="10767596"/>
                </a:lnTo>
                <a:lnTo>
                  <a:pt x="14811673" y="10567338"/>
                </a:lnTo>
                <a:lnTo>
                  <a:pt x="13961418" y="10858202"/>
                </a:lnTo>
                <a:lnTo>
                  <a:pt x="13324547" y="10324420"/>
                </a:lnTo>
                <a:lnTo>
                  <a:pt x="13559074" y="9424637"/>
                </a:lnTo>
                <a:lnTo>
                  <a:pt x="12600353" y="7751319"/>
                </a:lnTo>
                <a:lnTo>
                  <a:pt x="12551770" y="6736261"/>
                </a:lnTo>
                <a:lnTo>
                  <a:pt x="12073456" y="6415899"/>
                </a:lnTo>
                <a:lnTo>
                  <a:pt x="11148679" y="6891220"/>
                </a:lnTo>
                <a:cubicBezTo>
                  <a:pt x="11148680" y="7100229"/>
                  <a:pt x="11148681" y="7309239"/>
                  <a:pt x="11148682" y="7518248"/>
                </a:cubicBezTo>
                <a:lnTo>
                  <a:pt x="10767213" y="7463104"/>
                </a:lnTo>
                <a:lnTo>
                  <a:pt x="10291863" y="6710014"/>
                </a:lnTo>
                <a:lnTo>
                  <a:pt x="10540705" y="6157183"/>
                </a:lnTo>
                <a:lnTo>
                  <a:pt x="10120501" y="5610914"/>
                </a:lnTo>
                <a:lnTo>
                  <a:pt x="10459945" y="5067929"/>
                </a:lnTo>
                <a:lnTo>
                  <a:pt x="9945856" y="4718639"/>
                </a:lnTo>
                <a:lnTo>
                  <a:pt x="9102161" y="4970763"/>
                </a:lnTo>
                <a:lnTo>
                  <a:pt x="8672111" y="4550557"/>
                </a:lnTo>
                <a:lnTo>
                  <a:pt x="7595347" y="4789555"/>
                </a:lnTo>
                <a:lnTo>
                  <a:pt x="6858664" y="4175653"/>
                </a:lnTo>
                <a:lnTo>
                  <a:pt x="6273656" y="4431058"/>
                </a:lnTo>
                <a:lnTo>
                  <a:pt x="5591484" y="4463234"/>
                </a:lnTo>
                <a:lnTo>
                  <a:pt x="5158152" y="3787623"/>
                </a:lnTo>
                <a:lnTo>
                  <a:pt x="4491748" y="3299144"/>
                </a:lnTo>
                <a:lnTo>
                  <a:pt x="3595659" y="2124951"/>
                </a:lnTo>
                <a:lnTo>
                  <a:pt x="4423475" y="1504750"/>
                </a:lnTo>
                <a:lnTo>
                  <a:pt x="4472058" y="871156"/>
                </a:lnTo>
                <a:lnTo>
                  <a:pt x="3841750" y="780556"/>
                </a:lnTo>
                <a:lnTo>
                  <a:pt x="3326723" y="0"/>
                </a:lnTo>
                <a:lnTo>
                  <a:pt x="2267298" y="146965"/>
                </a:lnTo>
                <a:lnTo>
                  <a:pt x="1763052" y="738533"/>
                </a:lnTo>
                <a:lnTo>
                  <a:pt x="1927854" y="1368844"/>
                </a:lnTo>
                <a:lnTo>
                  <a:pt x="958099" y="1630809"/>
                </a:lnTo>
                <a:lnTo>
                  <a:pt x="1297546" y="2261117"/>
                </a:lnTo>
                <a:lnTo>
                  <a:pt x="1210223" y="2982030"/>
                </a:lnTo>
                <a:lnTo>
                  <a:pt x="1084161" y="3751527"/>
                </a:lnTo>
                <a:lnTo>
                  <a:pt x="1549670" y="4045671"/>
                </a:lnTo>
                <a:lnTo>
                  <a:pt x="1973153" y="4385118"/>
                </a:lnTo>
                <a:lnTo>
                  <a:pt x="2335889" y="5035269"/>
                </a:lnTo>
                <a:lnTo>
                  <a:pt x="3107713" y="5151968"/>
                </a:lnTo>
                <a:lnTo>
                  <a:pt x="3117556" y="5830862"/>
                </a:lnTo>
                <a:lnTo>
                  <a:pt x="3482613" y="7091478"/>
                </a:lnTo>
                <a:lnTo>
                  <a:pt x="2736087" y="6852480"/>
                </a:lnTo>
                <a:lnTo>
                  <a:pt x="2315883" y="7149907"/>
                </a:lnTo>
                <a:lnTo>
                  <a:pt x="2354623" y="7618697"/>
                </a:lnTo>
                <a:lnTo>
                  <a:pt x="2541755" y="8274618"/>
                </a:lnTo>
                <a:lnTo>
                  <a:pt x="1371742" y="7880661"/>
                </a:lnTo>
                <a:lnTo>
                  <a:pt x="996838" y="8216831"/>
                </a:lnTo>
                <a:lnTo>
                  <a:pt x="1326439" y="8598295"/>
                </a:lnTo>
                <a:lnTo>
                  <a:pt x="776890" y="9109107"/>
                </a:lnTo>
                <a:lnTo>
                  <a:pt x="0" y="9925484"/>
                </a:lnTo>
                <a:lnTo>
                  <a:pt x="344221" y="10953402"/>
                </a:lnTo>
                <a:lnTo>
                  <a:pt x="1364527" y="11953026"/>
                </a:lnTo>
                <a:lnTo>
                  <a:pt x="1550666" y="12856132"/>
                </a:lnTo>
                <a:lnTo>
                  <a:pt x="1201662" y="13373174"/>
                </a:lnTo>
                <a:lnTo>
                  <a:pt x="2692408" y="15197736"/>
                </a:lnTo>
                <a:lnTo>
                  <a:pt x="3163846" y="16096291"/>
                </a:lnTo>
                <a:lnTo>
                  <a:pt x="3279289" y="16682168"/>
                </a:lnTo>
                <a:lnTo>
                  <a:pt x="2819145" y="17419928"/>
                </a:lnTo>
                <a:lnTo>
                  <a:pt x="2653692" y="18150691"/>
                </a:lnTo>
                <a:lnTo>
                  <a:pt x="2743313" y="19274408"/>
                </a:lnTo>
                <a:lnTo>
                  <a:pt x="3260358" y="20129256"/>
                </a:lnTo>
                <a:lnTo>
                  <a:pt x="3916015" y="20636889"/>
                </a:lnTo>
                <a:lnTo>
                  <a:pt x="4073837" y="20170618"/>
                </a:lnTo>
                <a:lnTo>
                  <a:pt x="4783923" y="20522210"/>
                </a:lnTo>
                <a:lnTo>
                  <a:pt x="5369904" y="20715248"/>
                </a:lnTo>
                <a:lnTo>
                  <a:pt x="5893851" y="20287815"/>
                </a:lnTo>
                <a:lnTo>
                  <a:pt x="6700442" y="19543263"/>
                </a:lnTo>
                <a:lnTo>
                  <a:pt x="7258856" y="19570845"/>
                </a:lnTo>
                <a:lnTo>
                  <a:pt x="7672490" y="18812503"/>
                </a:lnTo>
                <a:lnTo>
                  <a:pt x="8389463" y="18971069"/>
                </a:lnTo>
                <a:lnTo>
                  <a:pt x="9147808" y="19439856"/>
                </a:lnTo>
                <a:lnTo>
                  <a:pt x="8713482" y="20012056"/>
                </a:lnTo>
                <a:lnTo>
                  <a:pt x="8486722" y="20718893"/>
                </a:lnTo>
                <a:close/>
              </a:path>
            </a:pathLst>
          </a:custGeom>
          <a:solidFill>
            <a:srgbClr val="D79F9F"/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kern="0">
              <a:solidFill>
                <a:srgbClr val="000000"/>
              </a:solidFill>
            </a:endParaRPr>
          </a:p>
        </p:txBody>
      </p:sp>
      <p:sp>
        <p:nvSpPr>
          <p:cNvPr id="48" name="任意多边形 96"/>
          <p:cNvSpPr>
            <a:spLocks/>
          </p:cNvSpPr>
          <p:nvPr/>
        </p:nvSpPr>
        <p:spPr bwMode="auto">
          <a:xfrm>
            <a:off x="5335032" y="2721684"/>
            <a:ext cx="544436" cy="520479"/>
          </a:xfrm>
          <a:custGeom>
            <a:avLst/>
            <a:gdLst>
              <a:gd name="T0" fmla="*/ 190978 w 5746892"/>
              <a:gd name="T1" fmla="*/ 1644485 h 5495831"/>
              <a:gd name="T2" fmla="*/ 345087 w 5746892"/>
              <a:gd name="T3" fmla="*/ 1521041 h 5495831"/>
              <a:gd name="T4" fmla="*/ 624260 w 5746892"/>
              <a:gd name="T5" fmla="*/ 1621508 h 5495831"/>
              <a:gd name="T6" fmla="*/ 756021 w 5746892"/>
              <a:gd name="T7" fmla="*/ 1475231 h 5495831"/>
              <a:gd name="T8" fmla="*/ 878340 w 5746892"/>
              <a:gd name="T9" fmla="*/ 1698385 h 5495831"/>
              <a:gd name="T10" fmla="*/ 1098037 w 5746892"/>
              <a:gd name="T11" fmla="*/ 1898309 h 5495831"/>
              <a:gd name="T12" fmla="*/ 1201650 w 5746892"/>
              <a:gd name="T13" fmla="*/ 1780031 h 5495831"/>
              <a:gd name="T14" fmla="*/ 1364708 w 5746892"/>
              <a:gd name="T15" fmla="*/ 1573431 h 5495831"/>
              <a:gd name="T16" fmla="*/ 1452927 w 5746892"/>
              <a:gd name="T17" fmla="*/ 1468090 h 5495831"/>
              <a:gd name="T18" fmla="*/ 1570174 w 5746892"/>
              <a:gd name="T19" fmla="*/ 1381006 h 5495831"/>
              <a:gd name="T20" fmla="*/ 1761127 w 5746892"/>
              <a:gd name="T21" fmla="*/ 1163290 h 5495831"/>
              <a:gd name="T22" fmla="*/ 1985028 w 5746892"/>
              <a:gd name="T23" fmla="*/ 1047716 h 5495831"/>
              <a:gd name="T24" fmla="*/ 1840535 w 5746892"/>
              <a:gd name="T25" fmla="*/ 691810 h 5495831"/>
              <a:gd name="T26" fmla="*/ 1728697 w 5746892"/>
              <a:gd name="T27" fmla="*/ 761544 h 5495831"/>
              <a:gd name="T28" fmla="*/ 1530032 w 5746892"/>
              <a:gd name="T29" fmla="*/ 541563 h 5495831"/>
              <a:gd name="T30" fmla="*/ 1209585 w 5746892"/>
              <a:gd name="T31" fmla="*/ 467858 h 5495831"/>
              <a:gd name="T32" fmla="*/ 1164909 w 5746892"/>
              <a:gd name="T33" fmla="*/ 305934 h 5495831"/>
              <a:gd name="T34" fmla="*/ 1104584 w 5746892"/>
              <a:gd name="T35" fmla="*/ 130629 h 5495831"/>
              <a:gd name="T36" fmla="*/ 884603 w 5746892"/>
              <a:gd name="T37" fmla="*/ 0 h 5495831"/>
              <a:gd name="T38" fmla="*/ 682537 w 5746892"/>
              <a:gd name="T39" fmla="*/ 58058 h 5495831"/>
              <a:gd name="T40" fmla="*/ 488961 w 5746892"/>
              <a:gd name="T41" fmla="*/ 6131 h 5495831"/>
              <a:gd name="T42" fmla="*/ 498164 w 5746892"/>
              <a:gd name="T43" fmla="*/ 128362 h 5495831"/>
              <a:gd name="T44" fmla="*/ 314925 w 5746892"/>
              <a:gd name="T45" fmla="*/ 216582 h 5495831"/>
              <a:gd name="T46" fmla="*/ 31737 w 5746892"/>
              <a:gd name="T47" fmla="*/ 194596 h 5495831"/>
              <a:gd name="T48" fmla="*/ 0 w 5746892"/>
              <a:gd name="T49" fmla="*/ 368784 h 5495831"/>
              <a:gd name="T50" fmla="*/ 29324 w 5746892"/>
              <a:gd name="T51" fmla="*/ 521197 h 5495831"/>
              <a:gd name="T52" fmla="*/ 34620 w 5746892"/>
              <a:gd name="T53" fmla="*/ 677858 h 5495831"/>
              <a:gd name="T54" fmla="*/ 63649 w 5746892"/>
              <a:gd name="T55" fmla="*/ 939116 h 5495831"/>
              <a:gd name="T56" fmla="*/ 214551 w 5746892"/>
              <a:gd name="T57" fmla="*/ 1006696 h 5495831"/>
              <a:gd name="T58" fmla="*/ 251880 w 5746892"/>
              <a:gd name="T59" fmla="*/ 1207741 h 5495831"/>
              <a:gd name="T60" fmla="*/ 182030 w 5746892"/>
              <a:gd name="T61" fmla="*/ 1315691 h 5495831"/>
              <a:gd name="T62" fmla="*/ 189560 w 5746892"/>
              <a:gd name="T63" fmla="*/ 1403682 h 5495831"/>
              <a:gd name="T64" fmla="*/ 123344 w 5746892"/>
              <a:gd name="T65" fmla="*/ 1537811 h 5495831"/>
              <a:gd name="T66" fmla="*/ 190978 w 5746892"/>
              <a:gd name="T67" fmla="*/ 1644485 h 549583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746892" h="5495831">
                <a:moveTo>
                  <a:pt x="552904" y="4760977"/>
                </a:moveTo>
                <a:lnTo>
                  <a:pt x="999068" y="4403592"/>
                </a:lnTo>
                <a:lnTo>
                  <a:pt x="1807307" y="4694456"/>
                </a:lnTo>
                <a:lnTo>
                  <a:pt x="2188771" y="4270969"/>
                </a:lnTo>
                <a:lnTo>
                  <a:pt x="2542899" y="4917024"/>
                </a:lnTo>
                <a:lnTo>
                  <a:pt x="3178948" y="5495831"/>
                </a:lnTo>
                <a:lnTo>
                  <a:pt x="3478920" y="5153402"/>
                </a:lnTo>
                <a:lnTo>
                  <a:pt x="3950992" y="4555270"/>
                </a:lnTo>
                <a:lnTo>
                  <a:pt x="4206396" y="4250295"/>
                </a:lnTo>
                <a:lnTo>
                  <a:pt x="4545843" y="3998174"/>
                </a:lnTo>
                <a:lnTo>
                  <a:pt x="5098672" y="3367863"/>
                </a:lnTo>
                <a:lnTo>
                  <a:pt x="5746892" y="3033263"/>
                </a:lnTo>
                <a:lnTo>
                  <a:pt x="5328568" y="2002872"/>
                </a:lnTo>
                <a:lnTo>
                  <a:pt x="5004786" y="2204761"/>
                </a:lnTo>
                <a:lnTo>
                  <a:pt x="4429624" y="1567889"/>
                </a:lnTo>
                <a:lnTo>
                  <a:pt x="3501892" y="1354505"/>
                </a:lnTo>
                <a:lnTo>
                  <a:pt x="3372550" y="885715"/>
                </a:lnTo>
                <a:lnTo>
                  <a:pt x="3197902" y="378187"/>
                </a:lnTo>
                <a:lnTo>
                  <a:pt x="2561031" y="0"/>
                </a:lnTo>
                <a:lnTo>
                  <a:pt x="1976026" y="168085"/>
                </a:lnTo>
                <a:lnTo>
                  <a:pt x="1415600" y="17750"/>
                </a:lnTo>
                <a:lnTo>
                  <a:pt x="1442244" y="371623"/>
                </a:lnTo>
                <a:lnTo>
                  <a:pt x="911745" y="627031"/>
                </a:lnTo>
                <a:lnTo>
                  <a:pt x="91882" y="563379"/>
                </a:lnTo>
                <a:lnTo>
                  <a:pt x="0" y="1067674"/>
                </a:lnTo>
                <a:lnTo>
                  <a:pt x="84896" y="1508927"/>
                </a:lnTo>
                <a:lnTo>
                  <a:pt x="100229" y="1962480"/>
                </a:lnTo>
                <a:lnTo>
                  <a:pt x="184271" y="2718850"/>
                </a:lnTo>
                <a:lnTo>
                  <a:pt x="621151" y="2914505"/>
                </a:lnTo>
                <a:lnTo>
                  <a:pt x="729223" y="3496554"/>
                </a:lnTo>
                <a:lnTo>
                  <a:pt x="526998" y="3809082"/>
                </a:lnTo>
                <a:lnTo>
                  <a:pt x="548799" y="4063827"/>
                </a:lnTo>
                <a:lnTo>
                  <a:pt x="357096" y="4452146"/>
                </a:lnTo>
                <a:lnTo>
                  <a:pt x="552904" y="4760977"/>
                </a:lnTo>
                <a:close/>
              </a:path>
            </a:pathLst>
          </a:custGeom>
          <a:solidFill>
            <a:srgbClr val="9FD593"/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49" name="Téglalap 48"/>
          <p:cNvSpPr/>
          <p:nvPr/>
        </p:nvSpPr>
        <p:spPr>
          <a:xfrm>
            <a:off x="5082030" y="2684662"/>
            <a:ext cx="10271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b="1" dirty="0">
                <a:cs typeface="Alef" panose="00000500000000000000" pitchFamily="2" charset="-79"/>
              </a:rPr>
              <a:t>Budapest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84,5%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120,6 FTE</a:t>
            </a:r>
          </a:p>
        </p:txBody>
      </p:sp>
      <p:sp>
        <p:nvSpPr>
          <p:cNvPr id="50" name="Téglalap 49"/>
          <p:cNvSpPr/>
          <p:nvPr/>
        </p:nvSpPr>
        <p:spPr>
          <a:xfrm>
            <a:off x="5685646" y="3063915"/>
            <a:ext cx="9625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Pest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133,1%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16,8 FTE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14880C-01C0-1D7E-DC5C-2E07A554D617}"/>
              </a:ext>
            </a:extLst>
          </p:cNvPr>
          <p:cNvSpPr txBox="1"/>
          <p:nvPr/>
        </p:nvSpPr>
        <p:spPr>
          <a:xfrm>
            <a:off x="11615038" y="633880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sz="1400" dirty="0"/>
              <a:t>8</a:t>
            </a:r>
          </a:p>
        </p:txBody>
      </p:sp>
      <p:sp>
        <p:nvSpPr>
          <p:cNvPr id="51" name="TextBox 2">
            <a:extLst>
              <a:ext uri="{FF2B5EF4-FFF2-40B4-BE49-F238E27FC236}">
                <a16:creationId xmlns:a16="http://schemas.microsoft.com/office/drawing/2014/main" id="{9A62B0BD-4FE3-294C-C569-5FA3A8E29916}"/>
              </a:ext>
            </a:extLst>
          </p:cNvPr>
          <p:cNvSpPr txBox="1"/>
          <p:nvPr/>
        </p:nvSpPr>
        <p:spPr>
          <a:xfrm>
            <a:off x="0" y="1621093"/>
            <a:ext cx="1224000" cy="369332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1"/>
                </a:solidFill>
                <a:cs typeface="Alef" panose="00000500000000000000" pitchFamily="2" charset="-79"/>
              </a:rPr>
              <a:t>FÁZIS 1</a:t>
            </a:r>
          </a:p>
        </p:txBody>
      </p:sp>
    </p:spTree>
    <p:extLst>
      <p:ext uri="{BB962C8B-B14F-4D97-AF65-F5344CB8AC3E}">
        <p14:creationId xmlns:p14="http://schemas.microsoft.com/office/powerpoint/2010/main" val="151576729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3">
            <a:extLst>
              <a:ext uri="{FF2B5EF4-FFF2-40B4-BE49-F238E27FC236}">
                <a16:creationId xmlns:a16="http://schemas.microsoft.com/office/drawing/2014/main" id="{131884B5-CBD9-E68C-4A5F-2A17EAEDDE08}"/>
              </a:ext>
            </a:extLst>
          </p:cNvPr>
          <p:cNvSpPr txBox="1"/>
          <p:nvPr/>
        </p:nvSpPr>
        <p:spPr>
          <a:xfrm>
            <a:off x="0" y="2267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cap="small" dirty="0">
                <a:solidFill>
                  <a:srgbClr val="003049"/>
                </a:solidFill>
                <a:latin typeface="Arial Black" panose="020B0A04020102020204" pitchFamily="34" charset="0"/>
              </a:rPr>
              <a:t>eredmények –</a:t>
            </a:r>
            <a:r>
              <a:rPr lang="hu-HU" sz="6000" cap="small" dirty="0">
                <a:solidFill>
                  <a:srgbClr val="003049"/>
                </a:solidFill>
                <a:latin typeface="Impact" panose="020B0806030902050204" pitchFamily="34" charset="0"/>
              </a:rPr>
              <a:t> </a:t>
            </a:r>
            <a:r>
              <a:rPr lang="hu-HU" sz="4400" cap="small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orvos</a:t>
            </a:r>
            <a:r>
              <a:rPr lang="hu-HU" sz="4400" cap="small" dirty="0">
                <a:solidFill>
                  <a:srgbClr val="003049"/>
                </a:solidFill>
                <a:latin typeface="Arial Black" panose="020B0A04020102020204" pitchFamily="34" charset="0"/>
              </a:rPr>
              <a:t> terhelés</a:t>
            </a:r>
          </a:p>
        </p:txBody>
      </p:sp>
      <p:sp>
        <p:nvSpPr>
          <p:cNvPr id="4" name="任意多边形 56"/>
          <p:cNvSpPr>
            <a:spLocks/>
          </p:cNvSpPr>
          <p:nvPr/>
        </p:nvSpPr>
        <p:spPr bwMode="auto">
          <a:xfrm>
            <a:off x="2610674" y="3941221"/>
            <a:ext cx="1792285" cy="2149433"/>
          </a:xfrm>
          <a:custGeom>
            <a:avLst/>
            <a:gdLst/>
            <a:ahLst/>
            <a:cxnLst/>
            <a:rect l="0" t="0" r="r" b="b"/>
            <a:pathLst>
              <a:path w="18899014" h="22680338">
                <a:moveTo>
                  <a:pt x="7433725" y="21153661"/>
                </a:moveTo>
                <a:lnTo>
                  <a:pt x="7751805" y="20711408"/>
                </a:lnTo>
                <a:lnTo>
                  <a:pt x="8550195" y="20750148"/>
                </a:lnTo>
                <a:lnTo>
                  <a:pt x="9704438" y="21096158"/>
                </a:lnTo>
                <a:lnTo>
                  <a:pt x="10344593" y="21561664"/>
                </a:lnTo>
                <a:lnTo>
                  <a:pt x="10776765" y="22680338"/>
                </a:lnTo>
                <a:lnTo>
                  <a:pt x="11075350" y="22298347"/>
                </a:lnTo>
                <a:lnTo>
                  <a:pt x="11741754" y="22487485"/>
                </a:lnTo>
                <a:lnTo>
                  <a:pt x="12000438" y="21608336"/>
                </a:lnTo>
                <a:lnTo>
                  <a:pt x="11541496" y="21465867"/>
                </a:lnTo>
                <a:lnTo>
                  <a:pt x="11114726" y="20968182"/>
                </a:lnTo>
                <a:lnTo>
                  <a:pt x="10687959" y="20842120"/>
                </a:lnTo>
                <a:lnTo>
                  <a:pt x="10435835" y="20075906"/>
                </a:lnTo>
                <a:lnTo>
                  <a:pt x="10810739" y="19610397"/>
                </a:lnTo>
                <a:lnTo>
                  <a:pt x="10355073" y="18889483"/>
                </a:lnTo>
                <a:lnTo>
                  <a:pt x="10852758" y="18462717"/>
                </a:lnTo>
                <a:lnTo>
                  <a:pt x="11237508" y="17909888"/>
                </a:lnTo>
                <a:lnTo>
                  <a:pt x="11072706" y="17066192"/>
                </a:lnTo>
                <a:lnTo>
                  <a:pt x="11492910" y="16254673"/>
                </a:lnTo>
                <a:lnTo>
                  <a:pt x="11916399" y="14984213"/>
                </a:lnTo>
                <a:lnTo>
                  <a:pt x="12339885" y="15523919"/>
                </a:lnTo>
                <a:lnTo>
                  <a:pt x="12808675" y="15106996"/>
                </a:lnTo>
                <a:lnTo>
                  <a:pt x="13358226" y="15478616"/>
                </a:lnTo>
                <a:lnTo>
                  <a:pt x="14163179" y="15090586"/>
                </a:lnTo>
                <a:lnTo>
                  <a:pt x="14800050" y="14974367"/>
                </a:lnTo>
                <a:lnTo>
                  <a:pt x="14890656" y="13833250"/>
                </a:lnTo>
                <a:lnTo>
                  <a:pt x="15520964" y="13532543"/>
                </a:lnTo>
                <a:lnTo>
                  <a:pt x="16035053" y="13684221"/>
                </a:lnTo>
                <a:lnTo>
                  <a:pt x="16700820" y="13847016"/>
                </a:lnTo>
                <a:lnTo>
                  <a:pt x="16959504" y="12677000"/>
                </a:lnTo>
                <a:lnTo>
                  <a:pt x="16655520" y="12166191"/>
                </a:lnTo>
                <a:lnTo>
                  <a:pt x="15866971" y="11568060"/>
                </a:lnTo>
                <a:lnTo>
                  <a:pt x="16781579" y="10889166"/>
                </a:lnTo>
                <a:lnTo>
                  <a:pt x="16283897" y="9851138"/>
                </a:lnTo>
                <a:lnTo>
                  <a:pt x="16329199" y="8713301"/>
                </a:lnTo>
                <a:lnTo>
                  <a:pt x="17004810" y="8243875"/>
                </a:lnTo>
                <a:lnTo>
                  <a:pt x="16927331" y="7190078"/>
                </a:lnTo>
                <a:lnTo>
                  <a:pt x="17641681" y="6006938"/>
                </a:lnTo>
                <a:lnTo>
                  <a:pt x="17680418" y="4746962"/>
                </a:lnTo>
                <a:lnTo>
                  <a:pt x="18145924" y="4827718"/>
                </a:lnTo>
                <a:lnTo>
                  <a:pt x="18317289" y="4071351"/>
                </a:lnTo>
                <a:lnTo>
                  <a:pt x="18899014" y="4039172"/>
                </a:lnTo>
                <a:lnTo>
                  <a:pt x="18734216" y="3424633"/>
                </a:lnTo>
                <a:lnTo>
                  <a:pt x="18650176" y="2671543"/>
                </a:lnTo>
                <a:cubicBezTo>
                  <a:pt x="18652363" y="2481797"/>
                  <a:pt x="18654549" y="2292051"/>
                  <a:pt x="18656736" y="2102305"/>
                </a:cubicBezTo>
                <a:lnTo>
                  <a:pt x="18866838" y="1432621"/>
                </a:lnTo>
                <a:lnTo>
                  <a:pt x="18290116" y="518973"/>
                </a:lnTo>
                <a:lnTo>
                  <a:pt x="17004810" y="0"/>
                </a:lnTo>
                <a:lnTo>
                  <a:pt x="14722571" y="934298"/>
                </a:lnTo>
                <a:lnTo>
                  <a:pt x="14792413" y="1763142"/>
                </a:lnTo>
                <a:lnTo>
                  <a:pt x="14337824" y="2026832"/>
                </a:lnTo>
                <a:lnTo>
                  <a:pt x="13768586" y="1994659"/>
                </a:lnTo>
                <a:lnTo>
                  <a:pt x="11150185" y="3181079"/>
                </a:lnTo>
                <a:lnTo>
                  <a:pt x="8773423" y="4335322"/>
                </a:lnTo>
                <a:lnTo>
                  <a:pt x="7655737" y="4440131"/>
                </a:lnTo>
                <a:lnTo>
                  <a:pt x="6762361" y="5017496"/>
                </a:lnTo>
                <a:lnTo>
                  <a:pt x="5702003" y="4607136"/>
                </a:lnTo>
                <a:lnTo>
                  <a:pt x="5537201" y="5534868"/>
                </a:lnTo>
                <a:lnTo>
                  <a:pt x="4942350" y="6003658"/>
                </a:lnTo>
                <a:lnTo>
                  <a:pt x="4851747" y="6608353"/>
                </a:lnTo>
                <a:lnTo>
                  <a:pt x="5003475" y="7342642"/>
                </a:lnTo>
                <a:lnTo>
                  <a:pt x="5079675" y="8790442"/>
                </a:lnTo>
                <a:lnTo>
                  <a:pt x="4492541" y="9642258"/>
                </a:lnTo>
                <a:lnTo>
                  <a:pt x="4528070" y="10533315"/>
                </a:lnTo>
                <a:lnTo>
                  <a:pt x="3584565" y="11069737"/>
                </a:lnTo>
                <a:lnTo>
                  <a:pt x="3067196" y="11034278"/>
                </a:lnTo>
                <a:lnTo>
                  <a:pt x="2562944" y="11325142"/>
                </a:lnTo>
                <a:lnTo>
                  <a:pt x="2342999" y="10998821"/>
                </a:lnTo>
                <a:lnTo>
                  <a:pt x="2110565" y="11667869"/>
                </a:lnTo>
                <a:lnTo>
                  <a:pt x="2539975" y="12411752"/>
                </a:lnTo>
                <a:lnTo>
                  <a:pt x="2000272" y="13284338"/>
                </a:lnTo>
                <a:lnTo>
                  <a:pt x="1417910" y="13019727"/>
                </a:lnTo>
                <a:lnTo>
                  <a:pt x="865716" y="13571919"/>
                </a:lnTo>
                <a:lnTo>
                  <a:pt x="703557" y="13129383"/>
                </a:lnTo>
                <a:lnTo>
                  <a:pt x="0" y="13157347"/>
                </a:lnTo>
                <a:lnTo>
                  <a:pt x="12177" y="13734718"/>
                </a:lnTo>
                <a:lnTo>
                  <a:pt x="985215" y="14542951"/>
                </a:lnTo>
                <a:lnTo>
                  <a:pt x="2087595" y="15225125"/>
                </a:lnTo>
                <a:lnTo>
                  <a:pt x="3231995" y="15904016"/>
                </a:lnTo>
                <a:lnTo>
                  <a:pt x="4001491" y="16372805"/>
                </a:lnTo>
                <a:lnTo>
                  <a:pt x="4176137" y="17054979"/>
                </a:lnTo>
                <a:lnTo>
                  <a:pt x="4748015" y="17458779"/>
                </a:lnTo>
                <a:lnTo>
                  <a:pt x="4971246" y="18393075"/>
                </a:lnTo>
                <a:lnTo>
                  <a:pt x="5504385" y="18932780"/>
                </a:lnTo>
                <a:lnTo>
                  <a:pt x="5317256" y="19333936"/>
                </a:lnTo>
                <a:lnTo>
                  <a:pt x="5747306" y="19683227"/>
                </a:lnTo>
                <a:lnTo>
                  <a:pt x="6125490" y="20274795"/>
                </a:lnTo>
                <a:lnTo>
                  <a:pt x="6506956" y="20236058"/>
                </a:lnTo>
                <a:cubicBezTo>
                  <a:pt x="6508049" y="20474174"/>
                  <a:pt x="6509143" y="20712290"/>
                  <a:pt x="6510236" y="20950406"/>
                </a:cubicBezTo>
                <a:lnTo>
                  <a:pt x="7433725" y="211536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5" name="任意多边形 57"/>
          <p:cNvSpPr>
            <a:spLocks/>
          </p:cNvSpPr>
          <p:nvPr/>
        </p:nvSpPr>
        <p:spPr bwMode="auto">
          <a:xfrm>
            <a:off x="4169939" y="2802262"/>
            <a:ext cx="1226071" cy="1698640"/>
          </a:xfrm>
          <a:custGeom>
            <a:avLst/>
            <a:gdLst/>
            <a:ahLst/>
            <a:cxnLst/>
            <a:rect l="0" t="0" r="r" b="b"/>
            <a:pathLst>
              <a:path w="12938231" h="17927265">
                <a:moveTo>
                  <a:pt x="3545461" y="15449630"/>
                </a:moveTo>
                <a:lnTo>
                  <a:pt x="4273517" y="16049462"/>
                </a:lnTo>
                <a:lnTo>
                  <a:pt x="4703563" y="15761884"/>
                </a:lnTo>
                <a:lnTo>
                  <a:pt x="5324028" y="16017288"/>
                </a:lnTo>
                <a:lnTo>
                  <a:pt x="5540696" y="16773658"/>
                </a:lnTo>
                <a:lnTo>
                  <a:pt x="6320036" y="16686336"/>
                </a:lnTo>
                <a:lnTo>
                  <a:pt x="7086249" y="15949652"/>
                </a:lnTo>
                <a:lnTo>
                  <a:pt x="8023828" y="16916127"/>
                </a:lnTo>
                <a:lnTo>
                  <a:pt x="8253619" y="17927265"/>
                </a:lnTo>
                <a:lnTo>
                  <a:pt x="8816294" y="17659371"/>
                </a:lnTo>
                <a:lnTo>
                  <a:pt x="9702009" y="17109822"/>
                </a:lnTo>
                <a:lnTo>
                  <a:pt x="9375686" y="16556993"/>
                </a:lnTo>
                <a:lnTo>
                  <a:pt x="10426200" y="16172244"/>
                </a:lnTo>
                <a:lnTo>
                  <a:pt x="11392675" y="15499913"/>
                </a:lnTo>
                <a:lnTo>
                  <a:pt x="11577163" y="14565615"/>
                </a:lnTo>
                <a:lnTo>
                  <a:pt x="12225117" y="14458347"/>
                </a:lnTo>
                <a:lnTo>
                  <a:pt x="12763586" y="13611632"/>
                </a:lnTo>
                <a:lnTo>
                  <a:pt x="12938231" y="12758096"/>
                </a:lnTo>
                <a:lnTo>
                  <a:pt x="12644084" y="12163245"/>
                </a:lnTo>
                <a:lnTo>
                  <a:pt x="12892928" y="11232229"/>
                </a:lnTo>
                <a:lnTo>
                  <a:pt x="12883085" y="10711574"/>
                </a:lnTo>
                <a:lnTo>
                  <a:pt x="12217317" y="10194199"/>
                </a:lnTo>
                <a:lnTo>
                  <a:pt x="11706508" y="9340662"/>
                </a:lnTo>
                <a:lnTo>
                  <a:pt x="11619186" y="8231722"/>
                </a:lnTo>
                <a:lnTo>
                  <a:pt x="11787268" y="7507525"/>
                </a:lnTo>
                <a:lnTo>
                  <a:pt x="12249494" y="6747875"/>
                </a:lnTo>
                <a:lnTo>
                  <a:pt x="12132742" y="6163778"/>
                </a:lnTo>
                <a:lnTo>
                  <a:pt x="11651362" y="5250904"/>
                </a:lnTo>
                <a:lnTo>
                  <a:pt x="10170796" y="3459786"/>
                </a:lnTo>
                <a:lnTo>
                  <a:pt x="10528126" y="2926326"/>
                </a:lnTo>
                <a:lnTo>
                  <a:pt x="10329034" y="2008116"/>
                </a:lnTo>
                <a:lnTo>
                  <a:pt x="9310699" y="1025237"/>
                </a:lnTo>
                <a:lnTo>
                  <a:pt x="8978027" y="0"/>
                </a:lnTo>
                <a:lnTo>
                  <a:pt x="7687664" y="3616"/>
                </a:lnTo>
                <a:lnTo>
                  <a:pt x="6385028" y="304323"/>
                </a:lnTo>
                <a:lnTo>
                  <a:pt x="6556390" y="1063974"/>
                </a:lnTo>
                <a:lnTo>
                  <a:pt x="6850532" y="1484180"/>
                </a:lnTo>
                <a:lnTo>
                  <a:pt x="6207097" y="1865647"/>
                </a:lnTo>
                <a:lnTo>
                  <a:pt x="5489470" y="1662105"/>
                </a:lnTo>
                <a:lnTo>
                  <a:pt x="4927628" y="2484131"/>
                </a:lnTo>
                <a:lnTo>
                  <a:pt x="4603754" y="2250396"/>
                </a:lnTo>
                <a:lnTo>
                  <a:pt x="4474412" y="2719186"/>
                </a:lnTo>
                <a:lnTo>
                  <a:pt x="4639211" y="3097369"/>
                </a:lnTo>
                <a:lnTo>
                  <a:pt x="3876278" y="3388233"/>
                </a:lnTo>
                <a:lnTo>
                  <a:pt x="3271583" y="2754642"/>
                </a:lnTo>
                <a:lnTo>
                  <a:pt x="2301828" y="2043572"/>
                </a:lnTo>
                <a:lnTo>
                  <a:pt x="1939414" y="2566523"/>
                </a:lnTo>
                <a:lnTo>
                  <a:pt x="1202094" y="2616093"/>
                </a:lnTo>
                <a:lnTo>
                  <a:pt x="1188967" y="3330444"/>
                </a:lnTo>
                <a:lnTo>
                  <a:pt x="743785" y="3617040"/>
                </a:lnTo>
                <a:cubicBezTo>
                  <a:pt x="744520" y="3848804"/>
                  <a:pt x="745256" y="4080568"/>
                  <a:pt x="745991" y="4312332"/>
                </a:cubicBezTo>
                <a:lnTo>
                  <a:pt x="0" y="4618344"/>
                </a:lnTo>
                <a:lnTo>
                  <a:pt x="351835" y="5215445"/>
                </a:lnTo>
                <a:lnTo>
                  <a:pt x="232339" y="5690797"/>
                </a:lnTo>
                <a:lnTo>
                  <a:pt x="940123" y="6356564"/>
                </a:lnTo>
                <a:lnTo>
                  <a:pt x="1706340" y="6156306"/>
                </a:lnTo>
                <a:lnTo>
                  <a:pt x="1968307" y="6873934"/>
                </a:lnTo>
                <a:lnTo>
                  <a:pt x="2558694" y="7181647"/>
                </a:lnTo>
                <a:lnTo>
                  <a:pt x="2740766" y="7762093"/>
                </a:lnTo>
                <a:lnTo>
                  <a:pt x="2517856" y="8393877"/>
                </a:lnTo>
                <a:lnTo>
                  <a:pt x="2766697" y="9541560"/>
                </a:lnTo>
                <a:lnTo>
                  <a:pt x="2391794" y="9926307"/>
                </a:lnTo>
                <a:lnTo>
                  <a:pt x="2437097" y="10672834"/>
                </a:lnTo>
                <a:lnTo>
                  <a:pt x="2808720" y="11193490"/>
                </a:lnTo>
                <a:lnTo>
                  <a:pt x="1847453" y="12535968"/>
                </a:lnTo>
                <a:lnTo>
                  <a:pt x="2420687" y="13442233"/>
                </a:lnTo>
                <a:lnTo>
                  <a:pt x="2213863" y="14104051"/>
                </a:lnTo>
                <a:lnTo>
                  <a:pt x="2200076" y="14717617"/>
                </a:lnTo>
                <a:lnTo>
                  <a:pt x="2296591" y="15462161"/>
                </a:lnTo>
                <a:lnTo>
                  <a:pt x="2445889" y="16046106"/>
                </a:lnTo>
                <a:lnTo>
                  <a:pt x="3545461" y="1544963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6" name="任意多边形 58"/>
          <p:cNvSpPr>
            <a:spLocks/>
          </p:cNvSpPr>
          <p:nvPr/>
        </p:nvSpPr>
        <p:spPr bwMode="auto">
          <a:xfrm>
            <a:off x="2902491" y="2950348"/>
            <a:ext cx="1533131" cy="1411177"/>
          </a:xfrm>
          <a:custGeom>
            <a:avLst/>
            <a:gdLst/>
            <a:ahLst/>
            <a:cxnLst/>
            <a:rect l="0" t="0" r="r" b="b"/>
            <a:pathLst>
              <a:path w="16176856" h="14895741">
                <a:moveTo>
                  <a:pt x="4573043" y="14895741"/>
                </a:moveTo>
                <a:lnTo>
                  <a:pt x="5718720" y="14787892"/>
                </a:lnTo>
                <a:lnTo>
                  <a:pt x="8097141" y="13636596"/>
                </a:lnTo>
                <a:lnTo>
                  <a:pt x="10696208" y="12456664"/>
                </a:lnTo>
                <a:lnTo>
                  <a:pt x="11268353" y="12485309"/>
                </a:lnTo>
                <a:lnTo>
                  <a:pt x="11709575" y="12216442"/>
                </a:lnTo>
                <a:lnTo>
                  <a:pt x="11647521" y="11396055"/>
                </a:lnTo>
                <a:lnTo>
                  <a:pt x="13915638" y="10465372"/>
                </a:lnTo>
                <a:lnTo>
                  <a:pt x="15218603" y="10982441"/>
                </a:lnTo>
                <a:lnTo>
                  <a:pt x="16176856" y="9644997"/>
                </a:lnTo>
                <a:lnTo>
                  <a:pt x="15818365" y="9127952"/>
                </a:lnTo>
                <a:lnTo>
                  <a:pt x="15763213" y="8390296"/>
                </a:lnTo>
                <a:lnTo>
                  <a:pt x="16135528" y="7990451"/>
                </a:lnTo>
                <a:lnTo>
                  <a:pt x="15901093" y="6846051"/>
                </a:lnTo>
                <a:lnTo>
                  <a:pt x="16107914" y="6198016"/>
                </a:lnTo>
                <a:lnTo>
                  <a:pt x="15935571" y="5632712"/>
                </a:lnTo>
                <a:lnTo>
                  <a:pt x="15342685" y="5329385"/>
                </a:lnTo>
                <a:lnTo>
                  <a:pt x="15073821" y="4605512"/>
                </a:lnTo>
                <a:lnTo>
                  <a:pt x="14315483" y="4805443"/>
                </a:lnTo>
                <a:lnTo>
                  <a:pt x="13605408" y="4136726"/>
                </a:lnTo>
                <a:lnTo>
                  <a:pt x="13722609" y="3674833"/>
                </a:lnTo>
                <a:lnTo>
                  <a:pt x="13381199" y="3076591"/>
                </a:lnTo>
                <a:lnTo>
                  <a:pt x="12606439" y="3144982"/>
                </a:lnTo>
                <a:lnTo>
                  <a:pt x="12186233" y="2721496"/>
                </a:lnTo>
                <a:lnTo>
                  <a:pt x="12176392" y="2129928"/>
                </a:lnTo>
                <a:lnTo>
                  <a:pt x="11368153" y="2091185"/>
                </a:lnTo>
                <a:lnTo>
                  <a:pt x="10783148" y="2395176"/>
                </a:lnTo>
                <a:lnTo>
                  <a:pt x="10430575" y="3238868"/>
                </a:lnTo>
                <a:lnTo>
                  <a:pt x="9792598" y="3558973"/>
                </a:lnTo>
                <a:lnTo>
                  <a:pt x="9195572" y="3267764"/>
                </a:lnTo>
                <a:lnTo>
                  <a:pt x="9146989" y="2876454"/>
                </a:lnTo>
                <a:lnTo>
                  <a:pt x="9567195" y="2529457"/>
                </a:lnTo>
                <a:lnTo>
                  <a:pt x="9906642" y="2277335"/>
                </a:lnTo>
                <a:lnTo>
                  <a:pt x="10162047" y="1857129"/>
                </a:lnTo>
                <a:lnTo>
                  <a:pt x="9502206" y="487842"/>
                </a:lnTo>
                <a:lnTo>
                  <a:pt x="8718509" y="310583"/>
                </a:lnTo>
                <a:lnTo>
                  <a:pt x="7996026" y="710433"/>
                </a:lnTo>
                <a:lnTo>
                  <a:pt x="7323695" y="218327"/>
                </a:lnTo>
                <a:lnTo>
                  <a:pt x="6816169" y="836495"/>
                </a:lnTo>
                <a:lnTo>
                  <a:pt x="6308641" y="260346"/>
                </a:lnTo>
                <a:lnTo>
                  <a:pt x="6011216" y="974697"/>
                </a:lnTo>
                <a:lnTo>
                  <a:pt x="5332320" y="1298722"/>
                </a:lnTo>
                <a:lnTo>
                  <a:pt x="5225310" y="413006"/>
                </a:lnTo>
                <a:lnTo>
                  <a:pt x="4656712" y="0"/>
                </a:lnTo>
                <a:lnTo>
                  <a:pt x="4316628" y="836495"/>
                </a:lnTo>
                <a:lnTo>
                  <a:pt x="3256270" y="932677"/>
                </a:lnTo>
                <a:lnTo>
                  <a:pt x="2496617" y="920538"/>
                </a:lnTo>
                <a:lnTo>
                  <a:pt x="1530146" y="806615"/>
                </a:lnTo>
                <a:lnTo>
                  <a:pt x="1866307" y="1815109"/>
                </a:lnTo>
                <a:lnTo>
                  <a:pt x="1908329" y="2361378"/>
                </a:lnTo>
                <a:lnTo>
                  <a:pt x="2247773" y="2655519"/>
                </a:lnTo>
                <a:lnTo>
                  <a:pt x="2836061" y="2714936"/>
                </a:lnTo>
                <a:lnTo>
                  <a:pt x="3208321" y="3154826"/>
                </a:lnTo>
                <a:lnTo>
                  <a:pt x="2409935" y="3326188"/>
                </a:lnTo>
                <a:lnTo>
                  <a:pt x="2206393" y="3749677"/>
                </a:lnTo>
                <a:lnTo>
                  <a:pt x="1689021" y="4347806"/>
                </a:lnTo>
                <a:lnTo>
                  <a:pt x="2167017" y="4942658"/>
                </a:lnTo>
                <a:lnTo>
                  <a:pt x="2036450" y="5614056"/>
                </a:lnTo>
                <a:lnTo>
                  <a:pt x="1863808" y="6706642"/>
                </a:lnTo>
                <a:lnTo>
                  <a:pt x="2050451" y="7962498"/>
                </a:lnTo>
                <a:lnTo>
                  <a:pt x="1487778" y="8357086"/>
                </a:lnTo>
                <a:lnTo>
                  <a:pt x="960904" y="8049540"/>
                </a:lnTo>
                <a:lnTo>
                  <a:pt x="0" y="8485337"/>
                </a:lnTo>
                <a:lnTo>
                  <a:pt x="146108" y="8919483"/>
                </a:lnTo>
                <a:lnTo>
                  <a:pt x="970748" y="9692260"/>
                </a:lnTo>
                <a:lnTo>
                  <a:pt x="1940503" y="9821602"/>
                </a:lnTo>
                <a:lnTo>
                  <a:pt x="2476928" y="10448633"/>
                </a:lnTo>
                <a:lnTo>
                  <a:pt x="2056102" y="11222385"/>
                </a:lnTo>
                <a:lnTo>
                  <a:pt x="3039603" y="11619283"/>
                </a:lnTo>
                <a:lnTo>
                  <a:pt x="3469652" y="12049336"/>
                </a:lnTo>
                <a:lnTo>
                  <a:pt x="3434196" y="13064390"/>
                </a:lnTo>
                <a:lnTo>
                  <a:pt x="3896422" y="13956666"/>
                </a:lnTo>
                <a:lnTo>
                  <a:pt x="4573043" y="1489574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7" name="任意多边形 59"/>
          <p:cNvSpPr>
            <a:spLocks/>
          </p:cNvSpPr>
          <p:nvPr/>
        </p:nvSpPr>
        <p:spPr bwMode="auto">
          <a:xfrm>
            <a:off x="3592834" y="5027916"/>
            <a:ext cx="1661620" cy="1284870"/>
          </a:xfrm>
          <a:custGeom>
            <a:avLst/>
            <a:gdLst/>
            <a:ahLst/>
            <a:cxnLst/>
            <a:rect l="0" t="0" r="r" b="b"/>
            <a:pathLst>
              <a:path w="17524768" h="13545030">
                <a:moveTo>
                  <a:pt x="6462342" y="13093539"/>
                </a:moveTo>
                <a:lnTo>
                  <a:pt x="6909241" y="12522474"/>
                </a:lnTo>
                <a:lnTo>
                  <a:pt x="7631608" y="12750554"/>
                </a:lnTo>
                <a:lnTo>
                  <a:pt x="8236303" y="12589036"/>
                </a:lnTo>
                <a:lnTo>
                  <a:pt x="8886301" y="13219344"/>
                </a:lnTo>
                <a:lnTo>
                  <a:pt x="9429289" y="13429445"/>
                </a:lnTo>
                <a:lnTo>
                  <a:pt x="10531666" y="13015802"/>
                </a:lnTo>
                <a:lnTo>
                  <a:pt x="11453478" y="13545030"/>
                </a:lnTo>
                <a:lnTo>
                  <a:pt x="11918984" y="13005959"/>
                </a:lnTo>
                <a:lnTo>
                  <a:pt x="12274835" y="12488586"/>
                </a:lnTo>
                <a:lnTo>
                  <a:pt x="13034488" y="12650105"/>
                </a:lnTo>
                <a:lnTo>
                  <a:pt x="13626059" y="11900298"/>
                </a:lnTo>
                <a:lnTo>
                  <a:pt x="14388989" y="11050042"/>
                </a:lnTo>
                <a:lnTo>
                  <a:pt x="14563635" y="10497213"/>
                </a:lnTo>
                <a:lnTo>
                  <a:pt x="15029144" y="9905642"/>
                </a:lnTo>
                <a:lnTo>
                  <a:pt x="15876117" y="10490647"/>
                </a:lnTo>
                <a:lnTo>
                  <a:pt x="16700128" y="10684345"/>
                </a:lnTo>
                <a:lnTo>
                  <a:pt x="16729655" y="9979841"/>
                </a:lnTo>
                <a:lnTo>
                  <a:pt x="17107842" y="8670636"/>
                </a:lnTo>
                <a:lnTo>
                  <a:pt x="17524768" y="7910986"/>
                </a:lnTo>
                <a:lnTo>
                  <a:pt x="17185321" y="7561696"/>
                </a:lnTo>
                <a:lnTo>
                  <a:pt x="16489384" y="7865689"/>
                </a:lnTo>
                <a:lnTo>
                  <a:pt x="15610234" y="7610281"/>
                </a:lnTo>
                <a:lnTo>
                  <a:pt x="15769110" y="7037763"/>
                </a:lnTo>
                <a:lnTo>
                  <a:pt x="16397562" y="6118821"/>
                </a:lnTo>
                <a:lnTo>
                  <a:pt x="15190668" y="5831653"/>
                </a:lnTo>
                <a:lnTo>
                  <a:pt x="14304953" y="4819879"/>
                </a:lnTo>
                <a:lnTo>
                  <a:pt x="13671365" y="4480432"/>
                </a:lnTo>
                <a:lnTo>
                  <a:pt x="13034491" y="3672195"/>
                </a:lnTo>
                <a:lnTo>
                  <a:pt x="12863129" y="2867242"/>
                </a:lnTo>
                <a:lnTo>
                  <a:pt x="12394336" y="2405016"/>
                </a:lnTo>
                <a:lnTo>
                  <a:pt x="12016153" y="2786483"/>
                </a:lnTo>
                <a:lnTo>
                  <a:pt x="11718729" y="3174513"/>
                </a:lnTo>
                <a:lnTo>
                  <a:pt x="11117314" y="3759518"/>
                </a:lnTo>
                <a:lnTo>
                  <a:pt x="10448266" y="3856050"/>
                </a:lnTo>
                <a:lnTo>
                  <a:pt x="10871113" y="3271042"/>
                </a:lnTo>
                <a:lnTo>
                  <a:pt x="11129801" y="2753670"/>
                </a:lnTo>
                <a:lnTo>
                  <a:pt x="10544793" y="1994016"/>
                </a:lnTo>
                <a:lnTo>
                  <a:pt x="10867836" y="1202190"/>
                </a:lnTo>
                <a:lnTo>
                  <a:pt x="10234245" y="642795"/>
                </a:lnTo>
                <a:lnTo>
                  <a:pt x="9953227" y="0"/>
                </a:lnTo>
                <a:lnTo>
                  <a:pt x="9089842" y="112296"/>
                </a:lnTo>
                <a:lnTo>
                  <a:pt x="8187723" y="86683"/>
                </a:lnTo>
                <a:lnTo>
                  <a:pt x="7893579" y="626388"/>
                </a:lnTo>
                <a:lnTo>
                  <a:pt x="8268485" y="1259979"/>
                </a:lnTo>
                <a:lnTo>
                  <a:pt x="7883735" y="1764225"/>
                </a:lnTo>
                <a:lnTo>
                  <a:pt x="7338104" y="1768142"/>
                </a:lnTo>
                <a:lnTo>
                  <a:pt x="6768397" y="2136833"/>
                </a:lnTo>
                <a:lnTo>
                  <a:pt x="6343860" y="2358303"/>
                </a:lnTo>
                <a:lnTo>
                  <a:pt x="5170471" y="2048502"/>
                </a:lnTo>
                <a:lnTo>
                  <a:pt x="4529332" y="2338052"/>
                </a:lnTo>
                <a:lnTo>
                  <a:pt x="4460391" y="3482458"/>
                </a:lnTo>
                <a:lnTo>
                  <a:pt x="3819255" y="3599650"/>
                </a:lnTo>
                <a:lnTo>
                  <a:pt x="3012666" y="3985714"/>
                </a:lnTo>
                <a:lnTo>
                  <a:pt x="2461149" y="3627226"/>
                </a:lnTo>
                <a:lnTo>
                  <a:pt x="1992360" y="4033975"/>
                </a:lnTo>
                <a:lnTo>
                  <a:pt x="1558028" y="3503129"/>
                </a:lnTo>
                <a:lnTo>
                  <a:pt x="1137510" y="4778516"/>
                </a:lnTo>
                <a:lnTo>
                  <a:pt x="717732" y="5565519"/>
                </a:lnTo>
                <a:lnTo>
                  <a:pt x="884699" y="6427634"/>
                </a:lnTo>
                <a:lnTo>
                  <a:pt x="475688" y="6984582"/>
                </a:lnTo>
                <a:lnTo>
                  <a:pt x="0" y="7412006"/>
                </a:lnTo>
                <a:lnTo>
                  <a:pt x="455008" y="8122086"/>
                </a:lnTo>
                <a:lnTo>
                  <a:pt x="89601" y="8597769"/>
                </a:lnTo>
                <a:lnTo>
                  <a:pt x="337808" y="9342316"/>
                </a:lnTo>
                <a:lnTo>
                  <a:pt x="751445" y="9466406"/>
                </a:lnTo>
                <a:lnTo>
                  <a:pt x="1199552" y="9976558"/>
                </a:lnTo>
                <a:lnTo>
                  <a:pt x="1647653" y="10128225"/>
                </a:lnTo>
                <a:lnTo>
                  <a:pt x="1385682" y="11003770"/>
                </a:lnTo>
                <a:lnTo>
                  <a:pt x="716973" y="10803830"/>
                </a:lnTo>
                <a:lnTo>
                  <a:pt x="426393" y="11192618"/>
                </a:lnTo>
                <a:lnTo>
                  <a:pt x="673966" y="11596311"/>
                </a:lnTo>
                <a:lnTo>
                  <a:pt x="1236641" y="11441355"/>
                </a:lnTo>
                <a:lnTo>
                  <a:pt x="1656847" y="12023080"/>
                </a:lnTo>
                <a:lnTo>
                  <a:pt x="2843267" y="12243025"/>
                </a:lnTo>
                <a:lnTo>
                  <a:pt x="3357359" y="12912076"/>
                </a:lnTo>
                <a:lnTo>
                  <a:pt x="3755232" y="12420951"/>
                </a:lnTo>
                <a:lnTo>
                  <a:pt x="5239079" y="12417671"/>
                </a:lnTo>
                <a:lnTo>
                  <a:pt x="6462342" y="13093539"/>
                </a:lnTo>
                <a:close/>
              </a:path>
            </a:pathLst>
          </a:custGeom>
          <a:noFill/>
          <a:ln w="19050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8" name="任意多边形 60"/>
          <p:cNvSpPr>
            <a:spLocks/>
          </p:cNvSpPr>
          <p:nvPr/>
        </p:nvSpPr>
        <p:spPr bwMode="auto">
          <a:xfrm>
            <a:off x="4115493" y="4172063"/>
            <a:ext cx="1332779" cy="1437311"/>
          </a:xfrm>
          <a:custGeom>
            <a:avLst/>
            <a:gdLst/>
            <a:ahLst/>
            <a:cxnLst/>
            <a:rect l="0" t="0" r="r" b="b"/>
            <a:pathLst>
              <a:path w="14052857" h="15157973">
                <a:moveTo>
                  <a:pt x="5606916" y="11793830"/>
                </a:moveTo>
                <a:lnTo>
                  <a:pt x="5315261" y="12379652"/>
                </a:lnTo>
                <a:lnTo>
                  <a:pt x="4922292" y="12903599"/>
                </a:lnTo>
                <a:lnTo>
                  <a:pt x="5597912" y="12800182"/>
                </a:lnTo>
                <a:lnTo>
                  <a:pt x="6225261" y="12200403"/>
                </a:lnTo>
                <a:lnTo>
                  <a:pt x="6549277" y="11779875"/>
                </a:lnTo>
                <a:lnTo>
                  <a:pt x="6887082" y="11442067"/>
                </a:lnTo>
                <a:lnTo>
                  <a:pt x="7348984" y="11903957"/>
                </a:lnTo>
                <a:lnTo>
                  <a:pt x="7521322" y="12710561"/>
                </a:lnTo>
                <a:lnTo>
                  <a:pt x="8169359" y="13524052"/>
                </a:lnTo>
                <a:lnTo>
                  <a:pt x="8806224" y="13875285"/>
                </a:lnTo>
                <a:lnTo>
                  <a:pt x="9686025" y="14868368"/>
                </a:lnTo>
                <a:lnTo>
                  <a:pt x="10876897" y="15157973"/>
                </a:lnTo>
                <a:lnTo>
                  <a:pt x="11473199" y="14930443"/>
                </a:lnTo>
                <a:lnTo>
                  <a:pt x="11770623" y="14138616"/>
                </a:lnTo>
                <a:lnTo>
                  <a:pt x="11809360" y="13631721"/>
                </a:lnTo>
                <a:lnTo>
                  <a:pt x="11557239" y="12991570"/>
                </a:lnTo>
                <a:lnTo>
                  <a:pt x="12061481" y="12645563"/>
                </a:lnTo>
                <a:lnTo>
                  <a:pt x="12110064" y="12105857"/>
                </a:lnTo>
                <a:lnTo>
                  <a:pt x="12695075" y="12192540"/>
                </a:lnTo>
                <a:lnTo>
                  <a:pt x="12911743" y="11155152"/>
                </a:lnTo>
                <a:lnTo>
                  <a:pt x="12407494" y="10340353"/>
                </a:lnTo>
                <a:lnTo>
                  <a:pt x="12326738" y="9079737"/>
                </a:lnTo>
                <a:lnTo>
                  <a:pt x="12873003" y="8206511"/>
                </a:lnTo>
                <a:lnTo>
                  <a:pt x="12498097" y="6981351"/>
                </a:lnTo>
                <a:cubicBezTo>
                  <a:pt x="12495909" y="6639717"/>
                  <a:pt x="12493722" y="6298084"/>
                  <a:pt x="12491534" y="5956450"/>
                </a:cubicBezTo>
                <a:lnTo>
                  <a:pt x="11987288" y="5057611"/>
                </a:lnTo>
                <a:lnTo>
                  <a:pt x="12407599" y="4460386"/>
                </a:lnTo>
                <a:lnTo>
                  <a:pt x="12928147" y="4359030"/>
                </a:lnTo>
                <a:lnTo>
                  <a:pt x="13687800" y="4103626"/>
                </a:lnTo>
                <a:lnTo>
                  <a:pt x="14052857" y="3172611"/>
                </a:lnTo>
                <a:lnTo>
                  <a:pt x="13558455" y="1559418"/>
                </a:lnTo>
                <a:lnTo>
                  <a:pt x="12795521" y="611996"/>
                </a:lnTo>
                <a:lnTo>
                  <a:pt x="12809340" y="0"/>
                </a:lnTo>
                <a:lnTo>
                  <a:pt x="12154062" y="101514"/>
                </a:lnTo>
                <a:lnTo>
                  <a:pt x="11954139" y="1059776"/>
                </a:lnTo>
                <a:lnTo>
                  <a:pt x="10995878" y="1714704"/>
                </a:lnTo>
                <a:lnTo>
                  <a:pt x="9947993" y="2100762"/>
                </a:lnTo>
                <a:lnTo>
                  <a:pt x="10281510" y="2652080"/>
                </a:lnTo>
                <a:lnTo>
                  <a:pt x="9430951" y="3183114"/>
                </a:lnTo>
                <a:lnTo>
                  <a:pt x="8844967" y="3472678"/>
                </a:lnTo>
                <a:lnTo>
                  <a:pt x="8596786" y="2459250"/>
                </a:lnTo>
                <a:lnTo>
                  <a:pt x="7666098" y="1494099"/>
                </a:lnTo>
                <a:lnTo>
                  <a:pt x="6907762" y="2224858"/>
                </a:lnTo>
                <a:lnTo>
                  <a:pt x="6121859" y="2314480"/>
                </a:lnTo>
                <a:lnTo>
                  <a:pt x="5915034" y="1563034"/>
                </a:lnTo>
                <a:lnTo>
                  <a:pt x="5287685" y="1301064"/>
                </a:lnTo>
                <a:lnTo>
                  <a:pt x="4849153" y="1583520"/>
                </a:lnTo>
                <a:lnTo>
                  <a:pt x="4129502" y="983941"/>
                </a:lnTo>
                <a:lnTo>
                  <a:pt x="3030816" y="1587692"/>
                </a:lnTo>
                <a:lnTo>
                  <a:pt x="2454267" y="1625079"/>
                </a:lnTo>
                <a:lnTo>
                  <a:pt x="2275028" y="2376525"/>
                </a:lnTo>
                <a:lnTo>
                  <a:pt x="1820022" y="2286898"/>
                </a:lnTo>
                <a:lnTo>
                  <a:pt x="1769578" y="3552531"/>
                </a:lnTo>
                <a:lnTo>
                  <a:pt x="1061009" y="4731768"/>
                </a:lnTo>
                <a:lnTo>
                  <a:pt x="1130634" y="5795924"/>
                </a:lnTo>
                <a:lnTo>
                  <a:pt x="468798" y="6257809"/>
                </a:lnTo>
                <a:lnTo>
                  <a:pt x="420551" y="7409108"/>
                </a:lnTo>
                <a:lnTo>
                  <a:pt x="910031" y="8443204"/>
                </a:lnTo>
                <a:lnTo>
                  <a:pt x="0" y="9111916"/>
                </a:lnTo>
                <a:lnTo>
                  <a:pt x="799722" y="9725476"/>
                </a:lnTo>
                <a:lnTo>
                  <a:pt x="1089271" y="10214948"/>
                </a:lnTo>
                <a:lnTo>
                  <a:pt x="839000" y="11400537"/>
                </a:lnTo>
                <a:lnTo>
                  <a:pt x="1254718" y="11180102"/>
                </a:lnTo>
                <a:lnTo>
                  <a:pt x="1826921" y="10807825"/>
                </a:lnTo>
                <a:lnTo>
                  <a:pt x="2378441" y="10794041"/>
                </a:lnTo>
                <a:lnTo>
                  <a:pt x="2757603" y="10297670"/>
                </a:lnTo>
                <a:lnTo>
                  <a:pt x="2378433" y="9670324"/>
                </a:lnTo>
                <a:lnTo>
                  <a:pt x="2674875" y="9132596"/>
                </a:lnTo>
                <a:lnTo>
                  <a:pt x="3584878" y="9153270"/>
                </a:lnTo>
                <a:lnTo>
                  <a:pt x="4439731" y="9042975"/>
                </a:lnTo>
                <a:lnTo>
                  <a:pt x="4701696" y="9656537"/>
                </a:lnTo>
                <a:lnTo>
                  <a:pt x="5356630" y="10242518"/>
                </a:lnTo>
                <a:lnTo>
                  <a:pt x="5039498" y="11042225"/>
                </a:lnTo>
                <a:lnTo>
                  <a:pt x="5606916" y="1179383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9" name="任意多边形 61"/>
          <p:cNvSpPr>
            <a:spLocks/>
          </p:cNvSpPr>
          <p:nvPr/>
        </p:nvSpPr>
        <p:spPr bwMode="auto">
          <a:xfrm>
            <a:off x="5073702" y="3645048"/>
            <a:ext cx="1898992" cy="2397697"/>
          </a:xfrm>
          <a:custGeom>
            <a:avLst/>
            <a:gdLst/>
            <a:ahLst/>
            <a:cxnLst/>
            <a:rect l="0" t="0" r="r" b="b"/>
            <a:pathLst>
              <a:path w="20037459" h="25293719">
                <a:moveTo>
                  <a:pt x="1074992" y="25293719"/>
                </a:moveTo>
                <a:lnTo>
                  <a:pt x="1828875" y="24878649"/>
                </a:lnTo>
                <a:lnTo>
                  <a:pt x="2640391" y="24164299"/>
                </a:lnTo>
                <a:lnTo>
                  <a:pt x="3154483" y="24535922"/>
                </a:lnTo>
                <a:lnTo>
                  <a:pt x="3801198" y="24490616"/>
                </a:lnTo>
                <a:lnTo>
                  <a:pt x="3736845" y="24067133"/>
                </a:lnTo>
                <a:lnTo>
                  <a:pt x="4208915" y="23475561"/>
                </a:lnTo>
                <a:lnTo>
                  <a:pt x="4835942" y="23598341"/>
                </a:lnTo>
                <a:lnTo>
                  <a:pt x="4803766" y="22841973"/>
                </a:lnTo>
                <a:lnTo>
                  <a:pt x="5259432" y="22205099"/>
                </a:lnTo>
                <a:lnTo>
                  <a:pt x="5770241" y="22240559"/>
                </a:lnTo>
                <a:lnTo>
                  <a:pt x="5941606" y="23122991"/>
                </a:lnTo>
                <a:lnTo>
                  <a:pt x="7163482" y="22838690"/>
                </a:lnTo>
                <a:lnTo>
                  <a:pt x="7900805" y="23148601"/>
                </a:lnTo>
                <a:lnTo>
                  <a:pt x="7846296" y="22602333"/>
                </a:lnTo>
                <a:lnTo>
                  <a:pt x="8738568" y="22000924"/>
                </a:lnTo>
                <a:lnTo>
                  <a:pt x="9410899" y="22211023"/>
                </a:lnTo>
                <a:lnTo>
                  <a:pt x="10219135" y="21451372"/>
                </a:lnTo>
                <a:lnTo>
                  <a:pt x="10558579" y="20779044"/>
                </a:lnTo>
                <a:lnTo>
                  <a:pt x="11321515" y="20685156"/>
                </a:lnTo>
                <a:lnTo>
                  <a:pt x="10988632" y="20054848"/>
                </a:lnTo>
                <a:lnTo>
                  <a:pt x="11871064" y="19375957"/>
                </a:lnTo>
                <a:lnTo>
                  <a:pt x="12511215" y="19456716"/>
                </a:lnTo>
                <a:lnTo>
                  <a:pt x="13608245" y="19126898"/>
                </a:lnTo>
                <a:lnTo>
                  <a:pt x="13247276" y="18396550"/>
                </a:lnTo>
                <a:lnTo>
                  <a:pt x="12715393" y="17603255"/>
                </a:lnTo>
                <a:lnTo>
                  <a:pt x="13552526" y="16749716"/>
                </a:lnTo>
                <a:lnTo>
                  <a:pt x="12928781" y="15825261"/>
                </a:lnTo>
                <a:lnTo>
                  <a:pt x="13594545" y="15605316"/>
                </a:lnTo>
                <a:lnTo>
                  <a:pt x="14105354" y="15731378"/>
                </a:lnTo>
                <a:lnTo>
                  <a:pt x="14822985" y="15686075"/>
                </a:lnTo>
                <a:lnTo>
                  <a:pt x="15379097" y="15133244"/>
                </a:lnTo>
                <a:lnTo>
                  <a:pt x="15931928" y="15301328"/>
                </a:lnTo>
                <a:lnTo>
                  <a:pt x="16387594" y="14545595"/>
                </a:lnTo>
                <a:cubicBezTo>
                  <a:pt x="16388687" y="14318204"/>
                  <a:pt x="16389781" y="14090812"/>
                  <a:pt x="16390874" y="13863421"/>
                </a:cubicBezTo>
                <a:lnTo>
                  <a:pt x="16507090" y="13323716"/>
                </a:lnTo>
                <a:lnTo>
                  <a:pt x="15698854" y="12515483"/>
                </a:lnTo>
                <a:lnTo>
                  <a:pt x="15140102" y="12763684"/>
                </a:lnTo>
                <a:lnTo>
                  <a:pt x="14794092" y="11997470"/>
                </a:lnTo>
                <a:lnTo>
                  <a:pt x="16352132" y="11185954"/>
                </a:lnTo>
                <a:lnTo>
                  <a:pt x="17031025" y="11732220"/>
                </a:lnTo>
                <a:lnTo>
                  <a:pt x="17583857" y="11185954"/>
                </a:lnTo>
                <a:lnTo>
                  <a:pt x="17713199" y="10558926"/>
                </a:lnTo>
                <a:lnTo>
                  <a:pt x="17548400" y="10048117"/>
                </a:lnTo>
                <a:lnTo>
                  <a:pt x="18010626" y="8861697"/>
                </a:lnTo>
                <a:lnTo>
                  <a:pt x="17338296" y="8140784"/>
                </a:lnTo>
                <a:lnTo>
                  <a:pt x="18091386" y="7332547"/>
                </a:lnTo>
                <a:lnTo>
                  <a:pt x="17996860" y="6970770"/>
                </a:lnTo>
                <a:lnTo>
                  <a:pt x="18654058" y="6853917"/>
                </a:lnTo>
                <a:lnTo>
                  <a:pt x="18324458" y="5929465"/>
                </a:lnTo>
                <a:lnTo>
                  <a:pt x="19245630" y="5709517"/>
                </a:lnTo>
                <a:lnTo>
                  <a:pt x="19087391" y="5027340"/>
                </a:lnTo>
                <a:lnTo>
                  <a:pt x="20037459" y="4096327"/>
                </a:lnTo>
                <a:lnTo>
                  <a:pt x="19213453" y="3821233"/>
                </a:lnTo>
                <a:lnTo>
                  <a:pt x="19711136" y="2851478"/>
                </a:lnTo>
                <a:lnTo>
                  <a:pt x="19059308" y="2382910"/>
                </a:lnTo>
                <a:lnTo>
                  <a:pt x="18734820" y="2211324"/>
                </a:lnTo>
                <a:lnTo>
                  <a:pt x="17807085" y="2427989"/>
                </a:lnTo>
                <a:lnTo>
                  <a:pt x="17331733" y="3307144"/>
                </a:lnTo>
                <a:lnTo>
                  <a:pt x="16022534" y="2770716"/>
                </a:lnTo>
                <a:lnTo>
                  <a:pt x="15599047" y="3817953"/>
                </a:lnTo>
                <a:lnTo>
                  <a:pt x="15023243" y="3368853"/>
                </a:lnTo>
                <a:lnTo>
                  <a:pt x="14671310" y="3604568"/>
                </a:lnTo>
                <a:lnTo>
                  <a:pt x="14160501" y="3223102"/>
                </a:lnTo>
                <a:lnTo>
                  <a:pt x="13394287" y="2712293"/>
                </a:lnTo>
                <a:lnTo>
                  <a:pt x="12838175" y="2033399"/>
                </a:lnTo>
                <a:lnTo>
                  <a:pt x="12566361" y="1179860"/>
                </a:lnTo>
                <a:lnTo>
                  <a:pt x="12122742" y="421191"/>
                </a:lnTo>
                <a:lnTo>
                  <a:pt x="10846163" y="381470"/>
                </a:lnTo>
                <a:lnTo>
                  <a:pt x="10383937" y="1474007"/>
                </a:lnTo>
                <a:lnTo>
                  <a:pt x="9698480" y="1438547"/>
                </a:lnTo>
                <a:lnTo>
                  <a:pt x="8263219" y="2233657"/>
                </a:lnTo>
                <a:lnTo>
                  <a:pt x="7927055" y="1894210"/>
                </a:lnTo>
                <a:lnTo>
                  <a:pt x="8140437" y="1218599"/>
                </a:lnTo>
                <a:lnTo>
                  <a:pt x="8592819" y="623748"/>
                </a:lnTo>
                <a:lnTo>
                  <a:pt x="7829886" y="158241"/>
                </a:lnTo>
                <a:lnTo>
                  <a:pt x="7112256" y="0"/>
                </a:lnTo>
                <a:lnTo>
                  <a:pt x="6688769" y="756371"/>
                </a:lnTo>
                <a:lnTo>
                  <a:pt x="6135938" y="717634"/>
                </a:lnTo>
                <a:lnTo>
                  <a:pt x="5457047" y="1354502"/>
                </a:lnTo>
                <a:lnTo>
                  <a:pt x="4816892" y="1900771"/>
                </a:lnTo>
                <a:lnTo>
                  <a:pt x="4267344" y="1729406"/>
                </a:lnTo>
                <a:lnTo>
                  <a:pt x="3503771" y="1357785"/>
                </a:lnTo>
                <a:lnTo>
                  <a:pt x="3359531" y="1810541"/>
                </a:lnTo>
                <a:lnTo>
                  <a:pt x="3350469" y="2382689"/>
                </a:lnTo>
                <a:lnTo>
                  <a:pt x="3120802" y="3271939"/>
                </a:lnTo>
                <a:lnTo>
                  <a:pt x="3405621" y="3844209"/>
                </a:lnTo>
                <a:lnTo>
                  <a:pt x="3233274" y="4726635"/>
                </a:lnTo>
                <a:lnTo>
                  <a:pt x="2706163" y="5571732"/>
                </a:lnTo>
                <a:lnTo>
                  <a:pt x="2688648" y="6188152"/>
                </a:lnTo>
                <a:lnTo>
                  <a:pt x="3479290" y="7166995"/>
                </a:lnTo>
                <a:lnTo>
                  <a:pt x="3955488" y="8736445"/>
                </a:lnTo>
                <a:lnTo>
                  <a:pt x="3584866" y="9676493"/>
                </a:lnTo>
                <a:lnTo>
                  <a:pt x="2840314" y="9931573"/>
                </a:lnTo>
                <a:lnTo>
                  <a:pt x="2309465" y="10021186"/>
                </a:lnTo>
                <a:lnTo>
                  <a:pt x="1888946" y="10620962"/>
                </a:lnTo>
                <a:lnTo>
                  <a:pt x="2378424" y="11517178"/>
                </a:lnTo>
                <a:lnTo>
                  <a:pt x="2391252" y="12555530"/>
                </a:lnTo>
                <a:lnTo>
                  <a:pt x="2764471" y="13792183"/>
                </a:lnTo>
                <a:lnTo>
                  <a:pt x="2226740" y="14653927"/>
                </a:lnTo>
                <a:lnTo>
                  <a:pt x="2309477" y="15908622"/>
                </a:lnTo>
                <a:lnTo>
                  <a:pt x="2798957" y="16722113"/>
                </a:lnTo>
                <a:lnTo>
                  <a:pt x="2592136" y="17763106"/>
                </a:lnTo>
                <a:lnTo>
                  <a:pt x="1999250" y="17680369"/>
                </a:lnTo>
                <a:lnTo>
                  <a:pt x="1957894" y="18211209"/>
                </a:lnTo>
                <a:lnTo>
                  <a:pt x="1447736" y="18569692"/>
                </a:lnTo>
                <a:lnTo>
                  <a:pt x="1709710" y="19183254"/>
                </a:lnTo>
                <a:lnTo>
                  <a:pt x="1654558" y="19748564"/>
                </a:lnTo>
                <a:lnTo>
                  <a:pt x="1371904" y="20506903"/>
                </a:lnTo>
                <a:lnTo>
                  <a:pt x="788503" y="20713336"/>
                </a:lnTo>
                <a:lnTo>
                  <a:pt x="165462" y="21609929"/>
                </a:lnTo>
                <a:lnTo>
                  <a:pt x="0" y="22216604"/>
                </a:lnTo>
                <a:lnTo>
                  <a:pt x="889325" y="22478569"/>
                </a:lnTo>
                <a:lnTo>
                  <a:pt x="1558046" y="22175227"/>
                </a:lnTo>
                <a:lnTo>
                  <a:pt x="1909638" y="22526822"/>
                </a:lnTo>
                <a:lnTo>
                  <a:pt x="1495994" y="23271371"/>
                </a:lnTo>
                <a:lnTo>
                  <a:pt x="1109933" y="24595011"/>
                </a:lnTo>
                <a:lnTo>
                  <a:pt x="1074992" y="2529371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0" name="任意多边形 62"/>
          <p:cNvSpPr>
            <a:spLocks/>
          </p:cNvSpPr>
          <p:nvPr/>
        </p:nvSpPr>
        <p:spPr bwMode="auto">
          <a:xfrm>
            <a:off x="5021435" y="1861476"/>
            <a:ext cx="1888105" cy="2145078"/>
          </a:xfrm>
          <a:custGeom>
            <a:avLst/>
            <a:gdLst/>
            <a:ahLst/>
            <a:cxnLst/>
            <a:rect l="0" t="0" r="r" b="b"/>
            <a:pathLst>
              <a:path w="19932895" h="22631762">
                <a:moveTo>
                  <a:pt x="8486722" y="20718893"/>
                </a:moveTo>
                <a:lnTo>
                  <a:pt x="8816890" y="21046155"/>
                </a:lnTo>
                <a:lnTo>
                  <a:pt x="10264620" y="20260237"/>
                </a:lnTo>
                <a:lnTo>
                  <a:pt x="10954023" y="20280923"/>
                </a:lnTo>
                <a:lnTo>
                  <a:pt x="11415922" y="19191663"/>
                </a:lnTo>
                <a:lnTo>
                  <a:pt x="12670611" y="19233037"/>
                </a:lnTo>
                <a:lnTo>
                  <a:pt x="13125611" y="19984480"/>
                </a:lnTo>
                <a:lnTo>
                  <a:pt x="13415155" y="20880699"/>
                </a:lnTo>
                <a:lnTo>
                  <a:pt x="13945989" y="21514941"/>
                </a:lnTo>
                <a:lnTo>
                  <a:pt x="14725008" y="22038882"/>
                </a:lnTo>
                <a:lnTo>
                  <a:pt x="15235165" y="22418056"/>
                </a:lnTo>
                <a:lnTo>
                  <a:pt x="15579861" y="22183653"/>
                </a:lnTo>
                <a:lnTo>
                  <a:pt x="16158951" y="22631762"/>
                </a:lnTo>
                <a:lnTo>
                  <a:pt x="16593268" y="21590767"/>
                </a:lnTo>
                <a:lnTo>
                  <a:pt x="17896222" y="22114717"/>
                </a:lnTo>
                <a:lnTo>
                  <a:pt x="18371908" y="21232282"/>
                </a:lnTo>
                <a:lnTo>
                  <a:pt x="19302596" y="21025469"/>
                </a:lnTo>
                <a:lnTo>
                  <a:pt x="19659628" y="21220985"/>
                </a:lnTo>
                <a:lnTo>
                  <a:pt x="19932895" y="20893825"/>
                </a:lnTo>
                <a:lnTo>
                  <a:pt x="19428649" y="20428318"/>
                </a:lnTo>
                <a:lnTo>
                  <a:pt x="19464106" y="19836750"/>
                </a:lnTo>
                <a:lnTo>
                  <a:pt x="18879101" y="18860432"/>
                </a:lnTo>
                <a:lnTo>
                  <a:pt x="19218545" y="18301037"/>
                </a:lnTo>
                <a:lnTo>
                  <a:pt x="19664364" y="17641199"/>
                </a:lnTo>
                <a:lnTo>
                  <a:pt x="19037340" y="16826400"/>
                </a:lnTo>
                <a:lnTo>
                  <a:pt x="17980259" y="16231548"/>
                </a:lnTo>
                <a:lnTo>
                  <a:pt x="18264560" y="15675436"/>
                </a:lnTo>
                <a:lnTo>
                  <a:pt x="18351883" y="15045128"/>
                </a:lnTo>
                <a:lnTo>
                  <a:pt x="17827947" y="14085217"/>
                </a:lnTo>
                <a:lnTo>
                  <a:pt x="16812893" y="13495305"/>
                </a:lnTo>
                <a:lnTo>
                  <a:pt x="15836574" y="12780954"/>
                </a:lnTo>
                <a:lnTo>
                  <a:pt x="14740758" y="11495073"/>
                </a:lnTo>
                <a:lnTo>
                  <a:pt x="15264056" y="10767596"/>
                </a:lnTo>
                <a:lnTo>
                  <a:pt x="14811673" y="10567338"/>
                </a:lnTo>
                <a:lnTo>
                  <a:pt x="13961418" y="10858202"/>
                </a:lnTo>
                <a:lnTo>
                  <a:pt x="13324547" y="10324420"/>
                </a:lnTo>
                <a:lnTo>
                  <a:pt x="13559074" y="9424637"/>
                </a:lnTo>
                <a:lnTo>
                  <a:pt x="12600353" y="7751319"/>
                </a:lnTo>
                <a:lnTo>
                  <a:pt x="12551770" y="6736261"/>
                </a:lnTo>
                <a:lnTo>
                  <a:pt x="12073456" y="6415899"/>
                </a:lnTo>
                <a:lnTo>
                  <a:pt x="11148679" y="6891220"/>
                </a:lnTo>
                <a:cubicBezTo>
                  <a:pt x="11148680" y="7100229"/>
                  <a:pt x="11148681" y="7309239"/>
                  <a:pt x="11148682" y="7518248"/>
                </a:cubicBezTo>
                <a:lnTo>
                  <a:pt x="10767213" y="7463104"/>
                </a:lnTo>
                <a:lnTo>
                  <a:pt x="10291863" y="6710014"/>
                </a:lnTo>
                <a:lnTo>
                  <a:pt x="10540705" y="6157183"/>
                </a:lnTo>
                <a:lnTo>
                  <a:pt x="10120501" y="5610914"/>
                </a:lnTo>
                <a:lnTo>
                  <a:pt x="10459945" y="5067929"/>
                </a:lnTo>
                <a:lnTo>
                  <a:pt x="9945856" y="4718639"/>
                </a:lnTo>
                <a:lnTo>
                  <a:pt x="9102161" y="4970763"/>
                </a:lnTo>
                <a:lnTo>
                  <a:pt x="8672111" y="4550557"/>
                </a:lnTo>
                <a:lnTo>
                  <a:pt x="7595347" y="4789555"/>
                </a:lnTo>
                <a:lnTo>
                  <a:pt x="6858664" y="4175653"/>
                </a:lnTo>
                <a:lnTo>
                  <a:pt x="6273656" y="4431058"/>
                </a:lnTo>
                <a:lnTo>
                  <a:pt x="5591484" y="4463234"/>
                </a:lnTo>
                <a:lnTo>
                  <a:pt x="5158152" y="3787623"/>
                </a:lnTo>
                <a:lnTo>
                  <a:pt x="4491748" y="3299144"/>
                </a:lnTo>
                <a:lnTo>
                  <a:pt x="3595659" y="2124951"/>
                </a:lnTo>
                <a:lnTo>
                  <a:pt x="4423475" y="1504750"/>
                </a:lnTo>
                <a:lnTo>
                  <a:pt x="4472058" y="871156"/>
                </a:lnTo>
                <a:lnTo>
                  <a:pt x="3841750" y="780556"/>
                </a:lnTo>
                <a:lnTo>
                  <a:pt x="3326723" y="0"/>
                </a:lnTo>
                <a:lnTo>
                  <a:pt x="2267298" y="146965"/>
                </a:lnTo>
                <a:lnTo>
                  <a:pt x="1763052" y="738533"/>
                </a:lnTo>
                <a:lnTo>
                  <a:pt x="1927854" y="1368844"/>
                </a:lnTo>
                <a:lnTo>
                  <a:pt x="958099" y="1630809"/>
                </a:lnTo>
                <a:lnTo>
                  <a:pt x="1297546" y="2261117"/>
                </a:lnTo>
                <a:lnTo>
                  <a:pt x="1210223" y="2982030"/>
                </a:lnTo>
                <a:lnTo>
                  <a:pt x="1084161" y="3751527"/>
                </a:lnTo>
                <a:lnTo>
                  <a:pt x="1549670" y="4045671"/>
                </a:lnTo>
                <a:lnTo>
                  <a:pt x="1973153" y="4385118"/>
                </a:lnTo>
                <a:lnTo>
                  <a:pt x="2335889" y="5035269"/>
                </a:lnTo>
                <a:lnTo>
                  <a:pt x="3107713" y="5151968"/>
                </a:lnTo>
                <a:lnTo>
                  <a:pt x="3117556" y="5830862"/>
                </a:lnTo>
                <a:lnTo>
                  <a:pt x="3482613" y="7091478"/>
                </a:lnTo>
                <a:lnTo>
                  <a:pt x="2736087" y="6852480"/>
                </a:lnTo>
                <a:lnTo>
                  <a:pt x="2315883" y="7149907"/>
                </a:lnTo>
                <a:lnTo>
                  <a:pt x="2354623" y="7618697"/>
                </a:lnTo>
                <a:lnTo>
                  <a:pt x="2541755" y="8274618"/>
                </a:lnTo>
                <a:lnTo>
                  <a:pt x="1371742" y="7880661"/>
                </a:lnTo>
                <a:lnTo>
                  <a:pt x="996838" y="8216831"/>
                </a:lnTo>
                <a:lnTo>
                  <a:pt x="1326439" y="8598295"/>
                </a:lnTo>
                <a:lnTo>
                  <a:pt x="776890" y="9109107"/>
                </a:lnTo>
                <a:lnTo>
                  <a:pt x="0" y="9925484"/>
                </a:lnTo>
                <a:lnTo>
                  <a:pt x="344221" y="10953402"/>
                </a:lnTo>
                <a:lnTo>
                  <a:pt x="1364527" y="11953026"/>
                </a:lnTo>
                <a:lnTo>
                  <a:pt x="1550666" y="12856132"/>
                </a:lnTo>
                <a:lnTo>
                  <a:pt x="1201662" y="13373174"/>
                </a:lnTo>
                <a:lnTo>
                  <a:pt x="2692408" y="15197736"/>
                </a:lnTo>
                <a:lnTo>
                  <a:pt x="3163846" y="16096291"/>
                </a:lnTo>
                <a:lnTo>
                  <a:pt x="3279289" y="16682168"/>
                </a:lnTo>
                <a:lnTo>
                  <a:pt x="2819145" y="17419928"/>
                </a:lnTo>
                <a:lnTo>
                  <a:pt x="2653692" y="18150691"/>
                </a:lnTo>
                <a:lnTo>
                  <a:pt x="2743313" y="19274408"/>
                </a:lnTo>
                <a:lnTo>
                  <a:pt x="3260358" y="20129256"/>
                </a:lnTo>
                <a:lnTo>
                  <a:pt x="3916015" y="20636889"/>
                </a:lnTo>
                <a:lnTo>
                  <a:pt x="4073837" y="20170618"/>
                </a:lnTo>
                <a:lnTo>
                  <a:pt x="4783923" y="20522210"/>
                </a:lnTo>
                <a:lnTo>
                  <a:pt x="5369904" y="20715248"/>
                </a:lnTo>
                <a:lnTo>
                  <a:pt x="5893851" y="20287815"/>
                </a:lnTo>
                <a:lnTo>
                  <a:pt x="6700442" y="19543263"/>
                </a:lnTo>
                <a:lnTo>
                  <a:pt x="7258856" y="19570845"/>
                </a:lnTo>
                <a:lnTo>
                  <a:pt x="7672490" y="18812503"/>
                </a:lnTo>
                <a:lnTo>
                  <a:pt x="8389463" y="18971069"/>
                </a:lnTo>
                <a:lnTo>
                  <a:pt x="9147808" y="19439856"/>
                </a:lnTo>
                <a:lnTo>
                  <a:pt x="8713482" y="20012056"/>
                </a:lnTo>
                <a:lnTo>
                  <a:pt x="8486722" y="2071889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kern="0">
              <a:solidFill>
                <a:srgbClr val="000000"/>
              </a:solidFill>
            </a:endParaRPr>
          </a:p>
        </p:txBody>
      </p:sp>
      <p:sp>
        <p:nvSpPr>
          <p:cNvPr id="11" name="任意多边形 63"/>
          <p:cNvSpPr>
            <a:spLocks/>
          </p:cNvSpPr>
          <p:nvPr/>
        </p:nvSpPr>
        <p:spPr bwMode="auto">
          <a:xfrm>
            <a:off x="6277994" y="4250461"/>
            <a:ext cx="1509177" cy="1321892"/>
          </a:xfrm>
          <a:custGeom>
            <a:avLst/>
            <a:gdLst/>
            <a:ahLst/>
            <a:cxnLst/>
            <a:rect l="0" t="0" r="r" b="b"/>
            <a:pathLst>
              <a:path w="15911924" h="13954109">
                <a:moveTo>
                  <a:pt x="894670" y="12741057"/>
                </a:moveTo>
                <a:lnTo>
                  <a:pt x="1431323" y="13112630"/>
                </a:lnTo>
                <a:lnTo>
                  <a:pt x="1696574" y="13494097"/>
                </a:lnTo>
                <a:lnTo>
                  <a:pt x="2494964" y="13872281"/>
                </a:lnTo>
                <a:lnTo>
                  <a:pt x="3345220" y="13500661"/>
                </a:lnTo>
                <a:lnTo>
                  <a:pt x="3978808" y="13077171"/>
                </a:lnTo>
                <a:lnTo>
                  <a:pt x="4444317" y="12737727"/>
                </a:lnTo>
                <a:lnTo>
                  <a:pt x="5459375" y="12860506"/>
                </a:lnTo>
                <a:lnTo>
                  <a:pt x="5650424" y="13486897"/>
                </a:lnTo>
                <a:lnTo>
                  <a:pt x="6035173" y="13484254"/>
                </a:lnTo>
                <a:lnTo>
                  <a:pt x="6384467" y="12973442"/>
                </a:lnTo>
                <a:lnTo>
                  <a:pt x="7014774" y="13516430"/>
                </a:lnTo>
                <a:lnTo>
                  <a:pt x="7826291" y="13138244"/>
                </a:lnTo>
                <a:lnTo>
                  <a:pt x="8256340" y="13888054"/>
                </a:lnTo>
                <a:lnTo>
                  <a:pt x="8867347" y="13954109"/>
                </a:lnTo>
                <a:lnTo>
                  <a:pt x="9333107" y="13325376"/>
                </a:lnTo>
                <a:lnTo>
                  <a:pt x="9931239" y="13189473"/>
                </a:lnTo>
                <a:lnTo>
                  <a:pt x="10613410" y="13092304"/>
                </a:lnTo>
                <a:lnTo>
                  <a:pt x="11201701" y="13477051"/>
                </a:lnTo>
                <a:lnTo>
                  <a:pt x="11922615" y="13357552"/>
                </a:lnTo>
                <a:lnTo>
                  <a:pt x="12349381" y="12594622"/>
                </a:lnTo>
                <a:lnTo>
                  <a:pt x="12940953" y="12717398"/>
                </a:lnTo>
                <a:lnTo>
                  <a:pt x="13913988" y="13554530"/>
                </a:lnTo>
                <a:lnTo>
                  <a:pt x="14431360" y="13291926"/>
                </a:lnTo>
                <a:lnTo>
                  <a:pt x="15187730" y="13250543"/>
                </a:lnTo>
                <a:lnTo>
                  <a:pt x="15527174" y="12200028"/>
                </a:lnTo>
                <a:lnTo>
                  <a:pt x="15911924" y="12080530"/>
                </a:lnTo>
                <a:lnTo>
                  <a:pt x="15588884" y="11615657"/>
                </a:lnTo>
                <a:lnTo>
                  <a:pt x="15873184" y="10693848"/>
                </a:lnTo>
                <a:lnTo>
                  <a:pt x="15688693" y="10073386"/>
                </a:lnTo>
                <a:lnTo>
                  <a:pt x="15730713" y="9394495"/>
                </a:lnTo>
                <a:lnTo>
                  <a:pt x="15520611" y="8550800"/>
                </a:lnTo>
                <a:lnTo>
                  <a:pt x="14780648" y="8631559"/>
                </a:lnTo>
                <a:lnTo>
                  <a:pt x="14567263" y="9261870"/>
                </a:lnTo>
                <a:lnTo>
                  <a:pt x="13839789" y="9177827"/>
                </a:lnTo>
                <a:lnTo>
                  <a:pt x="13248218" y="8964443"/>
                </a:lnTo>
                <a:lnTo>
                  <a:pt x="12803753" y="8437036"/>
                </a:lnTo>
                <a:lnTo>
                  <a:pt x="13312573" y="7929698"/>
                </a:lnTo>
                <a:lnTo>
                  <a:pt x="13319134" y="7101775"/>
                </a:lnTo>
                <a:lnTo>
                  <a:pt x="13739337" y="6791861"/>
                </a:lnTo>
                <a:lnTo>
                  <a:pt x="13529238" y="6202936"/>
                </a:lnTo>
                <a:lnTo>
                  <a:pt x="13700600" y="5524042"/>
                </a:lnTo>
                <a:lnTo>
                  <a:pt x="13157612" y="5032922"/>
                </a:lnTo>
                <a:lnTo>
                  <a:pt x="13063729" y="3678417"/>
                </a:lnTo>
                <a:lnTo>
                  <a:pt x="13193074" y="2272052"/>
                </a:lnTo>
                <a:cubicBezTo>
                  <a:pt x="13194806" y="1668374"/>
                  <a:pt x="13227424" y="1430840"/>
                  <a:pt x="13229156" y="827162"/>
                </a:cubicBezTo>
                <a:lnTo>
                  <a:pt x="12808322" y="480934"/>
                </a:lnTo>
                <a:lnTo>
                  <a:pt x="12006652" y="768515"/>
                </a:lnTo>
                <a:lnTo>
                  <a:pt x="11531299" y="92904"/>
                </a:lnTo>
                <a:lnTo>
                  <a:pt x="10998887" y="0"/>
                </a:lnTo>
                <a:lnTo>
                  <a:pt x="10040889" y="597150"/>
                </a:lnTo>
                <a:lnTo>
                  <a:pt x="9568820" y="1101396"/>
                </a:lnTo>
                <a:lnTo>
                  <a:pt x="8980531" y="761952"/>
                </a:lnTo>
                <a:lnTo>
                  <a:pt x="8114517" y="152885"/>
                </a:lnTo>
                <a:lnTo>
                  <a:pt x="7794112" y="684476"/>
                </a:lnTo>
                <a:lnTo>
                  <a:pt x="7415925" y="1266201"/>
                </a:lnTo>
                <a:lnTo>
                  <a:pt x="6727188" y="600433"/>
                </a:lnTo>
                <a:lnTo>
                  <a:pt x="6206533" y="891297"/>
                </a:lnTo>
                <a:lnTo>
                  <a:pt x="5935364" y="463801"/>
                </a:lnTo>
                <a:lnTo>
                  <a:pt x="5287677" y="584672"/>
                </a:lnTo>
                <a:lnTo>
                  <a:pt x="5363515" y="950054"/>
                </a:lnTo>
                <a:lnTo>
                  <a:pt x="4625853" y="1749752"/>
                </a:lnTo>
                <a:lnTo>
                  <a:pt x="5287683" y="2473616"/>
                </a:lnTo>
                <a:lnTo>
                  <a:pt x="4825781" y="3652486"/>
                </a:lnTo>
                <a:lnTo>
                  <a:pt x="4995869" y="4155629"/>
                </a:lnTo>
                <a:lnTo>
                  <a:pt x="4860256" y="4796883"/>
                </a:lnTo>
                <a:lnTo>
                  <a:pt x="4309717" y="5345549"/>
                </a:lnTo>
                <a:lnTo>
                  <a:pt x="3640021" y="4796877"/>
                </a:lnTo>
                <a:lnTo>
                  <a:pt x="2084460" y="5614781"/>
                </a:lnTo>
                <a:lnTo>
                  <a:pt x="2426686" y="6375601"/>
                </a:lnTo>
                <a:lnTo>
                  <a:pt x="2985088" y="6127408"/>
                </a:lnTo>
                <a:lnTo>
                  <a:pt x="3784801" y="6927112"/>
                </a:lnTo>
                <a:lnTo>
                  <a:pt x="3681387" y="7437264"/>
                </a:lnTo>
                <a:lnTo>
                  <a:pt x="3667606" y="8147344"/>
                </a:lnTo>
                <a:lnTo>
                  <a:pt x="3205704" y="8912577"/>
                </a:lnTo>
                <a:lnTo>
                  <a:pt x="2667974" y="8747118"/>
                </a:lnTo>
                <a:lnTo>
                  <a:pt x="2080676" y="9302567"/>
                </a:lnTo>
                <a:lnTo>
                  <a:pt x="1401901" y="9346581"/>
                </a:lnTo>
                <a:lnTo>
                  <a:pt x="868654" y="9215907"/>
                </a:lnTo>
                <a:lnTo>
                  <a:pt x="220614" y="9429616"/>
                </a:lnTo>
                <a:lnTo>
                  <a:pt x="834188" y="10367201"/>
                </a:lnTo>
                <a:lnTo>
                  <a:pt x="0" y="11215155"/>
                </a:lnTo>
                <a:lnTo>
                  <a:pt x="537745" y="12028640"/>
                </a:lnTo>
                <a:lnTo>
                  <a:pt x="894670" y="1274105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2" name="任意多边形 64"/>
          <p:cNvSpPr>
            <a:spLocks/>
          </p:cNvSpPr>
          <p:nvPr/>
        </p:nvSpPr>
        <p:spPr bwMode="auto">
          <a:xfrm>
            <a:off x="7290645" y="3412029"/>
            <a:ext cx="1670330" cy="1912059"/>
          </a:xfrm>
          <a:custGeom>
            <a:avLst/>
            <a:gdLst/>
            <a:ahLst/>
            <a:cxnLst/>
            <a:rect l="0" t="0" r="r" b="b"/>
            <a:pathLst>
              <a:path w="17614314" h="20182278">
                <a:moveTo>
                  <a:pt x="5201295" y="19540581"/>
                </a:moveTo>
                <a:lnTo>
                  <a:pt x="5778376" y="19467928"/>
                </a:lnTo>
                <a:lnTo>
                  <a:pt x="6489444" y="19397012"/>
                </a:lnTo>
                <a:lnTo>
                  <a:pt x="7210354" y="19813938"/>
                </a:lnTo>
                <a:lnTo>
                  <a:pt x="7556364" y="19435751"/>
                </a:lnTo>
                <a:lnTo>
                  <a:pt x="7934548" y="19729896"/>
                </a:lnTo>
                <a:lnTo>
                  <a:pt x="8610161" y="19813938"/>
                </a:lnTo>
                <a:lnTo>
                  <a:pt x="9415114" y="20182278"/>
                </a:lnTo>
                <a:lnTo>
                  <a:pt x="9803301" y="19906165"/>
                </a:lnTo>
                <a:lnTo>
                  <a:pt x="10048703" y="19390451"/>
                </a:lnTo>
                <a:lnTo>
                  <a:pt x="9910003" y="19014563"/>
                </a:lnTo>
                <a:lnTo>
                  <a:pt x="10940981" y="18857312"/>
                </a:lnTo>
                <a:lnTo>
                  <a:pt x="10922484" y="18205091"/>
                </a:lnTo>
                <a:lnTo>
                  <a:pt x="11229202" y="17883637"/>
                </a:lnTo>
                <a:lnTo>
                  <a:pt x="11148439" y="17246766"/>
                </a:lnTo>
                <a:lnTo>
                  <a:pt x="11568646" y="16774693"/>
                </a:lnTo>
                <a:lnTo>
                  <a:pt x="12409058" y="16735957"/>
                </a:lnTo>
                <a:lnTo>
                  <a:pt x="12755068" y="16183125"/>
                </a:lnTo>
                <a:lnTo>
                  <a:pt x="12800368" y="15500951"/>
                </a:lnTo>
                <a:lnTo>
                  <a:pt x="12043998" y="15077464"/>
                </a:lnTo>
                <a:lnTo>
                  <a:pt x="12376882" y="13933061"/>
                </a:lnTo>
                <a:lnTo>
                  <a:pt x="12839108" y="13215433"/>
                </a:lnTo>
                <a:lnTo>
                  <a:pt x="12590267" y="12869423"/>
                </a:lnTo>
                <a:lnTo>
                  <a:pt x="12884411" y="12232552"/>
                </a:lnTo>
                <a:lnTo>
                  <a:pt x="13307897" y="12103209"/>
                </a:lnTo>
                <a:lnTo>
                  <a:pt x="13941488" y="12190532"/>
                </a:lnTo>
                <a:lnTo>
                  <a:pt x="14701141" y="11469618"/>
                </a:lnTo>
                <a:lnTo>
                  <a:pt x="14287495" y="11088149"/>
                </a:lnTo>
                <a:lnTo>
                  <a:pt x="14465417" y="10687632"/>
                </a:lnTo>
                <a:lnTo>
                  <a:pt x="15334726" y="10784161"/>
                </a:lnTo>
                <a:lnTo>
                  <a:pt x="15662468" y="10117337"/>
                </a:lnTo>
                <a:lnTo>
                  <a:pt x="15147589" y="9362026"/>
                </a:lnTo>
                <a:lnTo>
                  <a:pt x="15483753" y="8599093"/>
                </a:lnTo>
                <a:lnTo>
                  <a:pt x="15370817" y="7952375"/>
                </a:lnTo>
                <a:lnTo>
                  <a:pt x="16382592" y="7373293"/>
                </a:lnTo>
                <a:lnTo>
                  <a:pt x="16683299" y="6820462"/>
                </a:lnTo>
                <a:lnTo>
                  <a:pt x="16515217" y="6228896"/>
                </a:lnTo>
                <a:lnTo>
                  <a:pt x="17022746" y="5844146"/>
                </a:lnTo>
                <a:lnTo>
                  <a:pt x="17614314" y="5255858"/>
                </a:lnTo>
                <a:lnTo>
                  <a:pt x="17513871" y="4286740"/>
                </a:lnTo>
                <a:lnTo>
                  <a:pt x="17128481" y="4144271"/>
                </a:lnTo>
                <a:lnTo>
                  <a:pt x="16553956" y="4699746"/>
                </a:lnTo>
                <a:lnTo>
                  <a:pt x="15923646" y="4661006"/>
                </a:lnTo>
                <a:lnTo>
                  <a:pt x="15955825" y="5462680"/>
                </a:lnTo>
                <a:lnTo>
                  <a:pt x="14905308" y="5672784"/>
                </a:lnTo>
                <a:lnTo>
                  <a:pt x="14310459" y="5669501"/>
                </a:lnTo>
                <a:lnTo>
                  <a:pt x="13919146" y="5000453"/>
                </a:lnTo>
                <a:lnTo>
                  <a:pt x="13117474" y="5165255"/>
                </a:lnTo>
                <a:lnTo>
                  <a:pt x="12393280" y="4909848"/>
                </a:lnTo>
                <a:lnTo>
                  <a:pt x="11407118" y="4563840"/>
                </a:lnTo>
                <a:lnTo>
                  <a:pt x="11369922" y="3449312"/>
                </a:lnTo>
                <a:lnTo>
                  <a:pt x="12166132" y="2989388"/>
                </a:lnTo>
                <a:lnTo>
                  <a:pt x="12334214" y="2345953"/>
                </a:lnTo>
                <a:lnTo>
                  <a:pt x="12082092" y="1583022"/>
                </a:lnTo>
                <a:lnTo>
                  <a:pt x="11258086" y="1751104"/>
                </a:lnTo>
                <a:lnTo>
                  <a:pt x="10711821" y="1166099"/>
                </a:lnTo>
                <a:lnTo>
                  <a:pt x="9819542" y="1369638"/>
                </a:lnTo>
                <a:lnTo>
                  <a:pt x="9334347" y="855545"/>
                </a:lnTo>
                <a:lnTo>
                  <a:pt x="8568133" y="687464"/>
                </a:lnTo>
                <a:lnTo>
                  <a:pt x="7960164" y="0"/>
                </a:lnTo>
                <a:lnTo>
                  <a:pt x="7543238" y="351294"/>
                </a:lnTo>
                <a:lnTo>
                  <a:pt x="7083583" y="1039681"/>
                </a:lnTo>
                <a:lnTo>
                  <a:pt x="6696265" y="1317769"/>
                </a:lnTo>
                <a:lnTo>
                  <a:pt x="6020654" y="1831861"/>
                </a:lnTo>
                <a:lnTo>
                  <a:pt x="6107977" y="2294087"/>
                </a:lnTo>
                <a:lnTo>
                  <a:pt x="5972068" y="3189646"/>
                </a:lnTo>
                <a:lnTo>
                  <a:pt x="5761967" y="3900716"/>
                </a:lnTo>
                <a:lnTo>
                  <a:pt x="4960297" y="4282180"/>
                </a:lnTo>
                <a:lnTo>
                  <a:pt x="4782369" y="3742475"/>
                </a:lnTo>
                <a:lnTo>
                  <a:pt x="4029279" y="4379349"/>
                </a:lnTo>
                <a:lnTo>
                  <a:pt x="4113321" y="5358947"/>
                </a:lnTo>
                <a:lnTo>
                  <a:pt x="4523684" y="6163901"/>
                </a:lnTo>
                <a:lnTo>
                  <a:pt x="4016155" y="6577544"/>
                </a:lnTo>
                <a:lnTo>
                  <a:pt x="3127160" y="7001030"/>
                </a:lnTo>
                <a:lnTo>
                  <a:pt x="2470599" y="6645817"/>
                </a:lnTo>
                <a:lnTo>
                  <a:pt x="1785782" y="6846709"/>
                </a:lnTo>
                <a:lnTo>
                  <a:pt x="1274973" y="7263635"/>
                </a:lnTo>
                <a:lnTo>
                  <a:pt x="557339" y="7056811"/>
                </a:lnTo>
                <a:lnTo>
                  <a:pt x="298655" y="7441558"/>
                </a:lnTo>
                <a:lnTo>
                  <a:pt x="0" y="7983617"/>
                </a:lnTo>
                <a:lnTo>
                  <a:pt x="321743" y="8832205"/>
                </a:lnTo>
                <a:lnTo>
                  <a:pt x="843296" y="8937555"/>
                </a:lnTo>
                <a:lnTo>
                  <a:pt x="1325872" y="9613169"/>
                </a:lnTo>
                <a:lnTo>
                  <a:pt x="2132466" y="9323617"/>
                </a:lnTo>
                <a:lnTo>
                  <a:pt x="2546115" y="9668313"/>
                </a:lnTo>
                <a:lnTo>
                  <a:pt x="2504735" y="11184985"/>
                </a:lnTo>
                <a:lnTo>
                  <a:pt x="2373754" y="12660294"/>
                </a:lnTo>
                <a:lnTo>
                  <a:pt x="2470266" y="13873633"/>
                </a:lnTo>
                <a:lnTo>
                  <a:pt x="3021786" y="14369995"/>
                </a:lnTo>
                <a:lnTo>
                  <a:pt x="2839559" y="15051900"/>
                </a:lnTo>
                <a:lnTo>
                  <a:pt x="3056258" y="15631584"/>
                </a:lnTo>
                <a:lnTo>
                  <a:pt x="2628832" y="15948704"/>
                </a:lnTo>
                <a:lnTo>
                  <a:pt x="2621935" y="16762198"/>
                </a:lnTo>
                <a:lnTo>
                  <a:pt x="2125611" y="17278595"/>
                </a:lnTo>
                <a:lnTo>
                  <a:pt x="2580567" y="17816974"/>
                </a:lnTo>
                <a:lnTo>
                  <a:pt x="3166556" y="18023790"/>
                </a:lnTo>
                <a:lnTo>
                  <a:pt x="3885756" y="18113107"/>
                </a:lnTo>
                <a:lnTo>
                  <a:pt x="4090345" y="17465376"/>
                </a:lnTo>
                <a:lnTo>
                  <a:pt x="4834903" y="17403328"/>
                </a:lnTo>
                <a:lnTo>
                  <a:pt x="5048607" y="18244398"/>
                </a:lnTo>
                <a:lnTo>
                  <a:pt x="5000348" y="18920003"/>
                </a:lnTo>
                <a:lnTo>
                  <a:pt x="5201295" y="195405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3" name="任意多边形 65"/>
          <p:cNvSpPr>
            <a:spLocks/>
          </p:cNvSpPr>
          <p:nvPr/>
        </p:nvSpPr>
        <p:spPr bwMode="auto">
          <a:xfrm>
            <a:off x="6282349" y="2569243"/>
            <a:ext cx="1811884" cy="1800995"/>
          </a:xfrm>
          <a:custGeom>
            <a:avLst/>
            <a:gdLst/>
            <a:ahLst/>
            <a:cxnLst/>
            <a:rect l="0" t="0" r="r" b="b"/>
            <a:pathLst>
              <a:path w="19103152" h="19011242">
                <a:moveTo>
                  <a:pt x="6324448" y="13768485"/>
                </a:moveTo>
                <a:lnTo>
                  <a:pt x="6942208" y="14192385"/>
                </a:lnTo>
                <a:lnTo>
                  <a:pt x="6452739" y="15178194"/>
                </a:lnTo>
                <a:lnTo>
                  <a:pt x="7273126" y="15460841"/>
                </a:lnTo>
                <a:lnTo>
                  <a:pt x="6321755" y="16377740"/>
                </a:lnTo>
                <a:lnTo>
                  <a:pt x="6471158" y="17073947"/>
                </a:lnTo>
                <a:lnTo>
                  <a:pt x="5556526" y="17280846"/>
                </a:lnTo>
                <a:lnTo>
                  <a:pt x="5887421" y="18204650"/>
                </a:lnTo>
                <a:lnTo>
                  <a:pt x="6156302" y="18638959"/>
                </a:lnTo>
                <a:lnTo>
                  <a:pt x="6659561" y="18342525"/>
                </a:lnTo>
                <a:lnTo>
                  <a:pt x="7362747" y="19011242"/>
                </a:lnTo>
                <a:lnTo>
                  <a:pt x="8072825" y="17901303"/>
                </a:lnTo>
                <a:lnTo>
                  <a:pt x="8962144" y="18528658"/>
                </a:lnTo>
                <a:lnTo>
                  <a:pt x="9518271" y="18852633"/>
                </a:lnTo>
                <a:lnTo>
                  <a:pt x="9996234" y="18342519"/>
                </a:lnTo>
                <a:lnTo>
                  <a:pt x="10947608" y="17735855"/>
                </a:lnTo>
                <a:lnTo>
                  <a:pt x="10637361" y="16887892"/>
                </a:lnTo>
                <a:lnTo>
                  <a:pt x="10940706" y="16350164"/>
                </a:lnTo>
                <a:lnTo>
                  <a:pt x="11202671" y="15957207"/>
                </a:lnTo>
                <a:lnTo>
                  <a:pt x="11915012" y="16163875"/>
                </a:lnTo>
                <a:lnTo>
                  <a:pt x="12409119" y="15757284"/>
                </a:lnTo>
                <a:lnTo>
                  <a:pt x="13105413" y="15550463"/>
                </a:lnTo>
                <a:lnTo>
                  <a:pt x="13767248" y="15908956"/>
                </a:lnTo>
                <a:lnTo>
                  <a:pt x="14656548" y="15474634"/>
                </a:lnTo>
                <a:lnTo>
                  <a:pt x="15159818" y="15074786"/>
                </a:lnTo>
                <a:lnTo>
                  <a:pt x="14753062" y="14247508"/>
                </a:lnTo>
                <a:lnTo>
                  <a:pt x="14677222" y="13282348"/>
                </a:lnTo>
                <a:lnTo>
                  <a:pt x="15428670" y="12648108"/>
                </a:lnTo>
                <a:lnTo>
                  <a:pt x="15607913" y="13192738"/>
                </a:lnTo>
                <a:lnTo>
                  <a:pt x="16407634" y="12799778"/>
                </a:lnTo>
                <a:lnTo>
                  <a:pt x="16628219" y="12020762"/>
                </a:lnTo>
                <a:lnTo>
                  <a:pt x="16745416" y="11200381"/>
                </a:lnTo>
                <a:lnTo>
                  <a:pt x="16661944" y="10743476"/>
                </a:lnTo>
                <a:lnTo>
                  <a:pt x="17717461" y="9945679"/>
                </a:lnTo>
                <a:lnTo>
                  <a:pt x="18186253" y="9256285"/>
                </a:lnTo>
                <a:lnTo>
                  <a:pt x="18594375" y="8899036"/>
                </a:lnTo>
                <a:lnTo>
                  <a:pt x="18864160" y="8312145"/>
                </a:lnTo>
                <a:lnTo>
                  <a:pt x="18944920" y="7865686"/>
                </a:lnTo>
                <a:lnTo>
                  <a:pt x="19074262" y="7043342"/>
                </a:lnTo>
                <a:lnTo>
                  <a:pt x="19103152" y="6333253"/>
                </a:lnTo>
                <a:lnTo>
                  <a:pt x="18837175" y="5580169"/>
                </a:lnTo>
                <a:lnTo>
                  <a:pt x="18608753" y="4706946"/>
                </a:lnTo>
                <a:lnTo>
                  <a:pt x="18501668" y="3757219"/>
                </a:lnTo>
                <a:lnTo>
                  <a:pt x="18230569" y="3316985"/>
                </a:lnTo>
                <a:lnTo>
                  <a:pt x="18563453" y="2718850"/>
                </a:lnTo>
                <a:lnTo>
                  <a:pt x="18453161" y="2195552"/>
                </a:lnTo>
                <a:lnTo>
                  <a:pt x="17800523" y="1739252"/>
                </a:lnTo>
                <a:lnTo>
                  <a:pt x="16908244" y="1942793"/>
                </a:lnTo>
                <a:lnTo>
                  <a:pt x="16345569" y="1729405"/>
                </a:lnTo>
                <a:lnTo>
                  <a:pt x="15889906" y="846973"/>
                </a:lnTo>
                <a:lnTo>
                  <a:pt x="16303547" y="423486"/>
                </a:lnTo>
                <a:lnTo>
                  <a:pt x="15663395" y="0"/>
                </a:lnTo>
                <a:lnTo>
                  <a:pt x="15165278" y="396571"/>
                </a:lnTo>
                <a:lnTo>
                  <a:pt x="15256324" y="873243"/>
                </a:lnTo>
                <a:lnTo>
                  <a:pt x="14603038" y="753090"/>
                </a:lnTo>
                <a:lnTo>
                  <a:pt x="14473695" y="1516024"/>
                </a:lnTo>
                <a:lnTo>
                  <a:pt x="14638494" y="1981530"/>
                </a:lnTo>
                <a:lnTo>
                  <a:pt x="14176268" y="2275674"/>
                </a:lnTo>
                <a:lnTo>
                  <a:pt x="13917584" y="2618401"/>
                </a:lnTo>
                <a:lnTo>
                  <a:pt x="13283993" y="3038607"/>
                </a:lnTo>
                <a:lnTo>
                  <a:pt x="12643838" y="3507400"/>
                </a:lnTo>
                <a:lnTo>
                  <a:pt x="12010247" y="3682042"/>
                </a:lnTo>
                <a:lnTo>
                  <a:pt x="11716103" y="4396392"/>
                </a:lnTo>
                <a:lnTo>
                  <a:pt x="11289334" y="4529018"/>
                </a:lnTo>
                <a:lnTo>
                  <a:pt x="11033929" y="4910484"/>
                </a:lnTo>
                <a:lnTo>
                  <a:pt x="10461411" y="5456113"/>
                </a:lnTo>
                <a:lnTo>
                  <a:pt x="10070101" y="5068373"/>
                </a:lnTo>
                <a:lnTo>
                  <a:pt x="9426667" y="4858271"/>
                </a:lnTo>
                <a:lnTo>
                  <a:pt x="8609247" y="3923330"/>
                </a:lnTo>
                <a:lnTo>
                  <a:pt x="8931627" y="3097034"/>
                </a:lnTo>
                <a:lnTo>
                  <a:pt x="8020299" y="2624964"/>
                </a:lnTo>
                <a:lnTo>
                  <a:pt x="7596813" y="1587576"/>
                </a:lnTo>
                <a:lnTo>
                  <a:pt x="6387440" y="2008796"/>
                </a:lnTo>
                <a:lnTo>
                  <a:pt x="6439289" y="2657143"/>
                </a:lnTo>
                <a:lnTo>
                  <a:pt x="5715092" y="2547488"/>
                </a:lnTo>
                <a:lnTo>
                  <a:pt x="5081501" y="2240214"/>
                </a:lnTo>
                <a:lnTo>
                  <a:pt x="4858273" y="1558043"/>
                </a:lnTo>
                <a:lnTo>
                  <a:pt x="4752538" y="536422"/>
                </a:lnTo>
                <a:lnTo>
                  <a:pt x="4228602" y="290864"/>
                </a:lnTo>
                <a:lnTo>
                  <a:pt x="3685617" y="665768"/>
                </a:lnTo>
                <a:lnTo>
                  <a:pt x="3094049" y="507529"/>
                </a:lnTo>
                <a:lnTo>
                  <a:pt x="2749420" y="1449404"/>
                </a:lnTo>
                <a:lnTo>
                  <a:pt x="2188007" y="2026833"/>
                </a:lnTo>
                <a:lnTo>
                  <a:pt x="1489426" y="1403088"/>
                </a:lnTo>
                <a:lnTo>
                  <a:pt x="810535" y="1655210"/>
                </a:lnTo>
                <a:lnTo>
                  <a:pt x="230174" y="1947414"/>
                </a:lnTo>
                <a:lnTo>
                  <a:pt x="0" y="2858699"/>
                </a:lnTo>
                <a:lnTo>
                  <a:pt x="641142" y="3396432"/>
                </a:lnTo>
                <a:lnTo>
                  <a:pt x="1482208" y="3106877"/>
                </a:lnTo>
                <a:lnTo>
                  <a:pt x="1950995" y="3299909"/>
                </a:lnTo>
                <a:lnTo>
                  <a:pt x="1422566" y="4044485"/>
                </a:lnTo>
                <a:lnTo>
                  <a:pt x="2550765" y="5361205"/>
                </a:lnTo>
                <a:lnTo>
                  <a:pt x="3502130" y="6043709"/>
                </a:lnTo>
                <a:lnTo>
                  <a:pt x="4519266" y="6633749"/>
                </a:lnTo>
                <a:lnTo>
                  <a:pt x="5030935" y="7585485"/>
                </a:lnTo>
                <a:lnTo>
                  <a:pt x="4936073" y="8229093"/>
                </a:lnTo>
                <a:lnTo>
                  <a:pt x="4646524" y="8766824"/>
                </a:lnTo>
                <a:lnTo>
                  <a:pt x="5728873" y="9373490"/>
                </a:lnTo>
                <a:lnTo>
                  <a:pt x="6335548" y="10186973"/>
                </a:lnTo>
                <a:lnTo>
                  <a:pt x="5947208" y="10752242"/>
                </a:lnTo>
                <a:lnTo>
                  <a:pt x="5549630" y="11393418"/>
                </a:lnTo>
                <a:lnTo>
                  <a:pt x="6148468" y="12383517"/>
                </a:lnTo>
                <a:lnTo>
                  <a:pt x="6094257" y="12965234"/>
                </a:lnTo>
                <a:lnTo>
                  <a:pt x="6604415" y="13440919"/>
                </a:lnTo>
                <a:lnTo>
                  <a:pt x="6324448" y="1376848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4" name="任意多边形 66"/>
          <p:cNvSpPr>
            <a:spLocks/>
          </p:cNvSpPr>
          <p:nvPr/>
        </p:nvSpPr>
        <p:spPr bwMode="auto">
          <a:xfrm>
            <a:off x="7789348" y="2026984"/>
            <a:ext cx="1729129" cy="1922949"/>
          </a:xfrm>
          <a:custGeom>
            <a:avLst/>
            <a:gdLst/>
            <a:ahLst/>
            <a:cxnLst/>
            <a:rect l="0" t="0" r="r" b="b"/>
            <a:pathLst>
              <a:path w="18241428" h="20305003">
                <a:moveTo>
                  <a:pt x="6819542" y="16213606"/>
                </a:moveTo>
                <a:lnTo>
                  <a:pt x="7080097" y="16989006"/>
                </a:lnTo>
                <a:lnTo>
                  <a:pt x="6907748" y="17609465"/>
                </a:lnTo>
                <a:lnTo>
                  <a:pt x="6114934" y="18085144"/>
                </a:lnTo>
                <a:lnTo>
                  <a:pt x="6149397" y="19201968"/>
                </a:lnTo>
                <a:lnTo>
                  <a:pt x="7872887" y="19801762"/>
                </a:lnTo>
                <a:lnTo>
                  <a:pt x="8679494" y="19636285"/>
                </a:lnTo>
                <a:lnTo>
                  <a:pt x="9044863" y="20298110"/>
                </a:lnTo>
                <a:lnTo>
                  <a:pt x="9679112" y="20305003"/>
                </a:lnTo>
                <a:lnTo>
                  <a:pt x="10699427" y="20098190"/>
                </a:lnTo>
                <a:lnTo>
                  <a:pt x="10658050" y="19305376"/>
                </a:lnTo>
                <a:lnTo>
                  <a:pt x="11306087" y="19326059"/>
                </a:lnTo>
                <a:lnTo>
                  <a:pt x="11871695" y="18781950"/>
                </a:lnTo>
                <a:lnTo>
                  <a:pt x="12572276" y="17993230"/>
                </a:lnTo>
                <a:lnTo>
                  <a:pt x="12783689" y="17473886"/>
                </a:lnTo>
                <a:lnTo>
                  <a:pt x="13142174" y="16922366"/>
                </a:lnTo>
                <a:lnTo>
                  <a:pt x="13767230" y="16756915"/>
                </a:lnTo>
                <a:lnTo>
                  <a:pt x="13799395" y="16214590"/>
                </a:lnTo>
                <a:lnTo>
                  <a:pt x="14217630" y="15548174"/>
                </a:lnTo>
                <a:lnTo>
                  <a:pt x="14810510" y="15097775"/>
                </a:lnTo>
                <a:lnTo>
                  <a:pt x="14383080" y="14569236"/>
                </a:lnTo>
                <a:lnTo>
                  <a:pt x="14957582" y="13617871"/>
                </a:lnTo>
                <a:lnTo>
                  <a:pt x="15044904" y="12928473"/>
                </a:lnTo>
                <a:lnTo>
                  <a:pt x="15798643" y="11379625"/>
                </a:lnTo>
                <a:lnTo>
                  <a:pt x="16708648" y="11409506"/>
                </a:lnTo>
                <a:lnTo>
                  <a:pt x="16855720" y="10931522"/>
                </a:lnTo>
                <a:lnTo>
                  <a:pt x="16887885" y="10230645"/>
                </a:lnTo>
                <a:lnTo>
                  <a:pt x="16667277" y="9614784"/>
                </a:lnTo>
                <a:lnTo>
                  <a:pt x="16579954" y="8975941"/>
                </a:lnTo>
                <a:lnTo>
                  <a:pt x="16727026" y="8530133"/>
                </a:lnTo>
                <a:lnTo>
                  <a:pt x="17255565" y="8148666"/>
                </a:lnTo>
                <a:lnTo>
                  <a:pt x="17255391" y="7783311"/>
                </a:lnTo>
                <a:lnTo>
                  <a:pt x="18241428" y="6949163"/>
                </a:lnTo>
                <a:lnTo>
                  <a:pt x="17797890" y="6264314"/>
                </a:lnTo>
                <a:lnTo>
                  <a:pt x="17517544" y="5648453"/>
                </a:lnTo>
                <a:lnTo>
                  <a:pt x="17094706" y="5538149"/>
                </a:lnTo>
                <a:lnTo>
                  <a:pt x="16956829" y="6112651"/>
                </a:lnTo>
                <a:lnTo>
                  <a:pt x="16492469" y="6275846"/>
                </a:lnTo>
                <a:lnTo>
                  <a:pt x="16258075" y="5430181"/>
                </a:lnTo>
                <a:lnTo>
                  <a:pt x="15849197" y="5299163"/>
                </a:lnTo>
                <a:lnTo>
                  <a:pt x="15931928" y="4747642"/>
                </a:lnTo>
                <a:lnTo>
                  <a:pt x="15297677" y="4232890"/>
                </a:lnTo>
                <a:lnTo>
                  <a:pt x="14617475" y="4416730"/>
                </a:lnTo>
                <a:lnTo>
                  <a:pt x="14599085" y="4977434"/>
                </a:lnTo>
                <a:lnTo>
                  <a:pt x="14107175" y="5549680"/>
                </a:lnTo>
                <a:lnTo>
                  <a:pt x="13146766" y="5129109"/>
                </a:lnTo>
                <a:lnTo>
                  <a:pt x="12981316" y="4600570"/>
                </a:lnTo>
                <a:lnTo>
                  <a:pt x="12466552" y="4761429"/>
                </a:lnTo>
                <a:lnTo>
                  <a:pt x="12071310" y="4366176"/>
                </a:lnTo>
                <a:lnTo>
                  <a:pt x="11115342" y="4301835"/>
                </a:lnTo>
                <a:lnTo>
                  <a:pt x="10756869" y="3548096"/>
                </a:lnTo>
                <a:lnTo>
                  <a:pt x="9977931" y="3164802"/>
                </a:lnTo>
                <a:lnTo>
                  <a:pt x="9883631" y="2325568"/>
                </a:lnTo>
                <a:lnTo>
                  <a:pt x="10104239" y="1617793"/>
                </a:lnTo>
                <a:lnTo>
                  <a:pt x="9920399" y="1112235"/>
                </a:lnTo>
                <a:lnTo>
                  <a:pt x="10113434" y="395219"/>
                </a:lnTo>
                <a:lnTo>
                  <a:pt x="9594091" y="128694"/>
                </a:lnTo>
                <a:lnTo>
                  <a:pt x="9166661" y="556123"/>
                </a:lnTo>
                <a:lnTo>
                  <a:pt x="8546208" y="376863"/>
                </a:lnTo>
                <a:lnTo>
                  <a:pt x="7820043" y="776708"/>
                </a:lnTo>
                <a:lnTo>
                  <a:pt x="6753771" y="790495"/>
                </a:lnTo>
                <a:lnTo>
                  <a:pt x="6114928" y="887012"/>
                </a:lnTo>
                <a:lnTo>
                  <a:pt x="5397958" y="257365"/>
                </a:lnTo>
                <a:lnTo>
                  <a:pt x="4749932" y="0"/>
                </a:lnTo>
                <a:lnTo>
                  <a:pt x="4228269" y="40853"/>
                </a:lnTo>
                <a:lnTo>
                  <a:pt x="3637708" y="597483"/>
                </a:lnTo>
                <a:lnTo>
                  <a:pt x="4111100" y="822683"/>
                </a:lnTo>
                <a:lnTo>
                  <a:pt x="3610135" y="1447739"/>
                </a:lnTo>
                <a:lnTo>
                  <a:pt x="3513617" y="1994668"/>
                </a:lnTo>
                <a:lnTo>
                  <a:pt x="3182705" y="2183099"/>
                </a:lnTo>
                <a:lnTo>
                  <a:pt x="3646903" y="2909265"/>
                </a:lnTo>
                <a:lnTo>
                  <a:pt x="3067810" y="4297254"/>
                </a:lnTo>
                <a:lnTo>
                  <a:pt x="2405986" y="4288060"/>
                </a:lnTo>
                <a:lnTo>
                  <a:pt x="2378412" y="4913116"/>
                </a:lnTo>
                <a:lnTo>
                  <a:pt x="1960178" y="4940689"/>
                </a:lnTo>
                <a:lnTo>
                  <a:pt x="1541943" y="5345137"/>
                </a:lnTo>
                <a:lnTo>
                  <a:pt x="939869" y="5630086"/>
                </a:lnTo>
                <a:lnTo>
                  <a:pt x="420797" y="6146726"/>
                </a:lnTo>
                <a:lnTo>
                  <a:pt x="0" y="6572242"/>
                </a:lnTo>
                <a:lnTo>
                  <a:pt x="448107" y="7454674"/>
                </a:lnTo>
                <a:lnTo>
                  <a:pt x="1020307" y="7668383"/>
                </a:lnTo>
                <a:lnTo>
                  <a:pt x="1909632" y="7475351"/>
                </a:lnTo>
                <a:lnTo>
                  <a:pt x="2571459" y="7930357"/>
                </a:lnTo>
                <a:lnTo>
                  <a:pt x="2674858" y="8440503"/>
                </a:lnTo>
                <a:lnTo>
                  <a:pt x="2337038" y="9040285"/>
                </a:lnTo>
                <a:lnTo>
                  <a:pt x="2607758" y="9492946"/>
                </a:lnTo>
                <a:lnTo>
                  <a:pt x="2709327" y="10425964"/>
                </a:lnTo>
                <a:lnTo>
                  <a:pt x="2964408" y="11370436"/>
                </a:lnTo>
                <a:lnTo>
                  <a:pt x="3212592" y="12059831"/>
                </a:lnTo>
                <a:lnTo>
                  <a:pt x="3178117" y="12845743"/>
                </a:lnTo>
                <a:lnTo>
                  <a:pt x="2971301" y="14024609"/>
                </a:lnTo>
                <a:lnTo>
                  <a:pt x="2698080" y="14635676"/>
                </a:lnTo>
                <a:lnTo>
                  <a:pt x="3315994" y="15327569"/>
                </a:lnTo>
                <a:lnTo>
                  <a:pt x="4081226" y="15493025"/>
                </a:lnTo>
                <a:lnTo>
                  <a:pt x="4556905" y="15996284"/>
                </a:lnTo>
                <a:lnTo>
                  <a:pt x="5446225" y="15803249"/>
                </a:lnTo>
                <a:lnTo>
                  <a:pt x="6004638" y="16389241"/>
                </a:lnTo>
                <a:lnTo>
                  <a:pt x="6819542" y="16213606"/>
                </a:lnTo>
                <a:close/>
              </a:path>
            </a:pathLst>
          </a:custGeom>
          <a:noFill/>
          <a:ln w="19050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kern="0">
              <a:solidFill>
                <a:srgbClr val="000000"/>
              </a:solidFill>
            </a:endParaRPr>
          </a:p>
        </p:txBody>
      </p:sp>
      <p:sp>
        <p:nvSpPr>
          <p:cNvPr id="15" name="任意多边形 67"/>
          <p:cNvSpPr>
            <a:spLocks/>
          </p:cNvSpPr>
          <p:nvPr/>
        </p:nvSpPr>
        <p:spPr bwMode="auto">
          <a:xfrm>
            <a:off x="6166929" y="1678546"/>
            <a:ext cx="1563620" cy="1406822"/>
          </a:xfrm>
          <a:custGeom>
            <a:avLst/>
            <a:gdLst/>
            <a:ahLst/>
            <a:cxnLst/>
            <a:rect l="0" t="0" r="r" b="b"/>
            <a:pathLst>
              <a:path w="16497518" h="14852859">
                <a:moveTo>
                  <a:pt x="11708520" y="14852859"/>
                </a:moveTo>
                <a:lnTo>
                  <a:pt x="12278415" y="14294451"/>
                </a:lnTo>
                <a:lnTo>
                  <a:pt x="12533490" y="13935966"/>
                </a:lnTo>
                <a:lnTo>
                  <a:pt x="12947130" y="13804985"/>
                </a:lnTo>
                <a:lnTo>
                  <a:pt x="13250457" y="13088012"/>
                </a:lnTo>
                <a:lnTo>
                  <a:pt x="13891595" y="12901876"/>
                </a:lnTo>
                <a:lnTo>
                  <a:pt x="14560313" y="12426190"/>
                </a:lnTo>
                <a:lnTo>
                  <a:pt x="15153195" y="12019446"/>
                </a:lnTo>
                <a:lnTo>
                  <a:pt x="15428956" y="11667852"/>
                </a:lnTo>
                <a:lnTo>
                  <a:pt x="15877065" y="11385201"/>
                </a:lnTo>
                <a:lnTo>
                  <a:pt x="15718493" y="10923308"/>
                </a:lnTo>
                <a:lnTo>
                  <a:pt x="15842587" y="10158079"/>
                </a:lnTo>
                <a:lnTo>
                  <a:pt x="16497518" y="10268383"/>
                </a:lnTo>
                <a:lnTo>
                  <a:pt x="16416466" y="9807080"/>
                </a:lnTo>
                <a:lnTo>
                  <a:pt x="15690921" y="9296332"/>
                </a:lnTo>
                <a:lnTo>
                  <a:pt x="14794705" y="9406639"/>
                </a:lnTo>
                <a:lnTo>
                  <a:pt x="13774396" y="8703455"/>
                </a:lnTo>
                <a:lnTo>
                  <a:pt x="13898489" y="8151938"/>
                </a:lnTo>
                <a:lnTo>
                  <a:pt x="13250460" y="7641786"/>
                </a:lnTo>
                <a:lnTo>
                  <a:pt x="12820420" y="6977327"/>
                </a:lnTo>
                <a:lnTo>
                  <a:pt x="13092231" y="6314206"/>
                </a:lnTo>
                <a:lnTo>
                  <a:pt x="12782616" y="5806474"/>
                </a:lnTo>
                <a:lnTo>
                  <a:pt x="12002978" y="5117940"/>
                </a:lnTo>
                <a:lnTo>
                  <a:pt x="12937276" y="4442332"/>
                </a:lnTo>
                <a:lnTo>
                  <a:pt x="11974081" y="3598639"/>
                </a:lnTo>
                <a:lnTo>
                  <a:pt x="12414629" y="3138793"/>
                </a:lnTo>
                <a:lnTo>
                  <a:pt x="12498668" y="2414599"/>
                </a:lnTo>
                <a:lnTo>
                  <a:pt x="12268228" y="2072772"/>
                </a:lnTo>
                <a:lnTo>
                  <a:pt x="12685151" y="1768782"/>
                </a:lnTo>
                <a:lnTo>
                  <a:pt x="12503943" y="898839"/>
                </a:lnTo>
                <a:lnTo>
                  <a:pt x="12073659" y="8019"/>
                </a:lnTo>
                <a:lnTo>
                  <a:pt x="11307677" y="0"/>
                </a:lnTo>
                <a:lnTo>
                  <a:pt x="10548027" y="1047231"/>
                </a:lnTo>
                <a:lnTo>
                  <a:pt x="10030655" y="510809"/>
                </a:lnTo>
                <a:lnTo>
                  <a:pt x="9047773" y="1383395"/>
                </a:lnTo>
                <a:lnTo>
                  <a:pt x="8404339" y="850256"/>
                </a:lnTo>
                <a:lnTo>
                  <a:pt x="8106912" y="219948"/>
                </a:lnTo>
                <a:lnTo>
                  <a:pt x="7466761" y="213384"/>
                </a:lnTo>
                <a:lnTo>
                  <a:pt x="7062964" y="378183"/>
                </a:lnTo>
                <a:lnTo>
                  <a:pt x="6600735" y="717630"/>
                </a:lnTo>
                <a:lnTo>
                  <a:pt x="5992760" y="976318"/>
                </a:lnTo>
                <a:lnTo>
                  <a:pt x="5542670" y="1306735"/>
                </a:lnTo>
                <a:lnTo>
                  <a:pt x="6048589" y="1956565"/>
                </a:lnTo>
                <a:lnTo>
                  <a:pt x="6066991" y="2974665"/>
                </a:lnTo>
                <a:lnTo>
                  <a:pt x="5579789" y="3339963"/>
                </a:lnTo>
                <a:lnTo>
                  <a:pt x="5235090" y="4249968"/>
                </a:lnTo>
                <a:lnTo>
                  <a:pt x="4610045" y="4737136"/>
                </a:lnTo>
                <a:lnTo>
                  <a:pt x="4145848" y="4461370"/>
                </a:lnTo>
                <a:lnTo>
                  <a:pt x="3313982" y="4553284"/>
                </a:lnTo>
                <a:lnTo>
                  <a:pt x="3235843" y="4999104"/>
                </a:lnTo>
                <a:lnTo>
                  <a:pt x="3925286" y="5231266"/>
                </a:lnTo>
                <a:lnTo>
                  <a:pt x="3516246" y="5856322"/>
                </a:lnTo>
                <a:lnTo>
                  <a:pt x="2886552" y="5003695"/>
                </a:lnTo>
                <a:lnTo>
                  <a:pt x="2546445" y="5293248"/>
                </a:lnTo>
                <a:lnTo>
                  <a:pt x="2642963" y="5771232"/>
                </a:lnTo>
                <a:lnTo>
                  <a:pt x="2298264" y="6129717"/>
                </a:lnTo>
                <a:lnTo>
                  <a:pt x="2013315" y="6819114"/>
                </a:lnTo>
                <a:lnTo>
                  <a:pt x="1608867" y="6989168"/>
                </a:lnTo>
                <a:lnTo>
                  <a:pt x="1029774" y="7044314"/>
                </a:lnTo>
                <a:lnTo>
                  <a:pt x="997609" y="7922143"/>
                </a:lnTo>
                <a:lnTo>
                  <a:pt x="0" y="8362679"/>
                </a:lnTo>
                <a:lnTo>
                  <a:pt x="462180" y="8682772"/>
                </a:lnTo>
                <a:lnTo>
                  <a:pt x="510435" y="9696186"/>
                </a:lnTo>
                <a:lnTo>
                  <a:pt x="1468694" y="11336954"/>
                </a:lnTo>
                <a:lnTo>
                  <a:pt x="2102942" y="11040505"/>
                </a:lnTo>
                <a:lnTo>
                  <a:pt x="2723395" y="10799214"/>
                </a:lnTo>
                <a:lnTo>
                  <a:pt x="3419688" y="11426575"/>
                </a:lnTo>
                <a:lnTo>
                  <a:pt x="3991882" y="10833690"/>
                </a:lnTo>
                <a:lnTo>
                  <a:pt x="4330591" y="9914174"/>
                </a:lnTo>
                <a:lnTo>
                  <a:pt x="4922567" y="10068457"/>
                </a:lnTo>
                <a:lnTo>
                  <a:pt x="5480978" y="9696183"/>
                </a:lnTo>
                <a:lnTo>
                  <a:pt x="5998023" y="9944361"/>
                </a:lnTo>
                <a:lnTo>
                  <a:pt x="6101431" y="10937097"/>
                </a:lnTo>
                <a:lnTo>
                  <a:pt x="6315143" y="11640284"/>
                </a:lnTo>
                <a:lnTo>
                  <a:pt x="6949689" y="11954934"/>
                </a:lnTo>
                <a:lnTo>
                  <a:pt x="7680150" y="12060815"/>
                </a:lnTo>
                <a:lnTo>
                  <a:pt x="7624993" y="11412777"/>
                </a:lnTo>
                <a:lnTo>
                  <a:pt x="8831441" y="10992241"/>
                </a:lnTo>
                <a:lnTo>
                  <a:pt x="9265758" y="12026343"/>
                </a:lnTo>
                <a:lnTo>
                  <a:pt x="10168870" y="12495126"/>
                </a:lnTo>
                <a:lnTo>
                  <a:pt x="9844845" y="13322406"/>
                </a:lnTo>
                <a:lnTo>
                  <a:pt x="10672120" y="14266881"/>
                </a:lnTo>
                <a:lnTo>
                  <a:pt x="11313261" y="14473694"/>
                </a:lnTo>
                <a:lnTo>
                  <a:pt x="11708520" y="1485285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6" name="任意多边形 68"/>
          <p:cNvSpPr>
            <a:spLocks/>
          </p:cNvSpPr>
          <p:nvPr/>
        </p:nvSpPr>
        <p:spPr bwMode="auto">
          <a:xfrm>
            <a:off x="6783231" y="809625"/>
            <a:ext cx="2632893" cy="1800995"/>
          </a:xfrm>
          <a:custGeom>
            <a:avLst/>
            <a:gdLst/>
            <a:ahLst/>
            <a:cxnLst/>
            <a:rect l="0" t="0" r="r" b="b"/>
            <a:pathLst>
              <a:path w="27790549" h="18996138">
                <a:moveTo>
                  <a:pt x="5895576" y="12322107"/>
                </a:moveTo>
                <a:lnTo>
                  <a:pt x="5455101" y="12770891"/>
                </a:lnTo>
                <a:lnTo>
                  <a:pt x="6413368" y="13611949"/>
                </a:lnTo>
                <a:lnTo>
                  <a:pt x="5482675" y="14287557"/>
                </a:lnTo>
                <a:lnTo>
                  <a:pt x="6261702" y="14983850"/>
                </a:lnTo>
                <a:lnTo>
                  <a:pt x="6571928" y="15487109"/>
                </a:lnTo>
                <a:lnTo>
                  <a:pt x="6303061" y="16162723"/>
                </a:lnTo>
                <a:lnTo>
                  <a:pt x="6751168" y="16824538"/>
                </a:lnTo>
                <a:lnTo>
                  <a:pt x="7371627" y="17327797"/>
                </a:lnTo>
                <a:lnTo>
                  <a:pt x="7255723" y="17876705"/>
                </a:lnTo>
                <a:lnTo>
                  <a:pt x="8281623" y="18575605"/>
                </a:lnTo>
                <a:lnTo>
                  <a:pt x="9170949" y="18479084"/>
                </a:lnTo>
                <a:lnTo>
                  <a:pt x="9881026" y="18968562"/>
                </a:lnTo>
                <a:lnTo>
                  <a:pt x="10384145" y="18567481"/>
                </a:lnTo>
                <a:lnTo>
                  <a:pt x="11018524" y="18996138"/>
                </a:lnTo>
                <a:lnTo>
                  <a:pt x="11556252" y="18485980"/>
                </a:lnTo>
                <a:lnTo>
                  <a:pt x="12149134" y="18203327"/>
                </a:lnTo>
                <a:lnTo>
                  <a:pt x="12562771" y="17782794"/>
                </a:lnTo>
                <a:lnTo>
                  <a:pt x="12997097" y="17769019"/>
                </a:lnTo>
                <a:lnTo>
                  <a:pt x="13024665" y="17141661"/>
                </a:lnTo>
                <a:lnTo>
                  <a:pt x="13679592" y="17141664"/>
                </a:lnTo>
                <a:lnTo>
                  <a:pt x="14258689" y="15755973"/>
                </a:lnTo>
                <a:lnTo>
                  <a:pt x="13803680" y="15039003"/>
                </a:lnTo>
                <a:lnTo>
                  <a:pt x="14127699" y="14845973"/>
                </a:lnTo>
                <a:lnTo>
                  <a:pt x="14224214" y="14294456"/>
                </a:lnTo>
                <a:lnTo>
                  <a:pt x="14727478" y="13660211"/>
                </a:lnTo>
                <a:lnTo>
                  <a:pt x="14258680" y="13439606"/>
                </a:lnTo>
                <a:lnTo>
                  <a:pt x="14850955" y="12892654"/>
                </a:lnTo>
                <a:lnTo>
                  <a:pt x="14038063" y="11904220"/>
                </a:lnTo>
                <a:lnTo>
                  <a:pt x="14755694" y="11134724"/>
                </a:lnTo>
                <a:lnTo>
                  <a:pt x="15809491" y="11548367"/>
                </a:lnTo>
                <a:lnTo>
                  <a:pt x="16326863" y="10921339"/>
                </a:lnTo>
                <a:lnTo>
                  <a:pt x="16876412" y="11380285"/>
                </a:lnTo>
                <a:lnTo>
                  <a:pt x="17723387" y="11383565"/>
                </a:lnTo>
                <a:lnTo>
                  <a:pt x="18331365" y="11328419"/>
                </a:lnTo>
                <a:lnTo>
                  <a:pt x="18742362" y="10849786"/>
                </a:lnTo>
                <a:lnTo>
                  <a:pt x="18933414" y="10371153"/>
                </a:lnTo>
                <a:lnTo>
                  <a:pt x="18506644" y="9614780"/>
                </a:lnTo>
                <a:lnTo>
                  <a:pt x="18758769" y="9016649"/>
                </a:lnTo>
                <a:lnTo>
                  <a:pt x="18674726" y="8589879"/>
                </a:lnTo>
                <a:lnTo>
                  <a:pt x="18972156" y="8292455"/>
                </a:lnTo>
                <a:lnTo>
                  <a:pt x="19686504" y="8331194"/>
                </a:lnTo>
                <a:lnTo>
                  <a:pt x="20194032" y="7830229"/>
                </a:lnTo>
                <a:lnTo>
                  <a:pt x="20960246" y="7574824"/>
                </a:lnTo>
                <a:lnTo>
                  <a:pt x="21393579" y="7946448"/>
                </a:lnTo>
                <a:lnTo>
                  <a:pt x="22279291" y="7736343"/>
                </a:lnTo>
                <a:lnTo>
                  <a:pt x="23381671" y="7568261"/>
                </a:lnTo>
                <a:lnTo>
                  <a:pt x="24105865" y="6976693"/>
                </a:lnTo>
                <a:lnTo>
                  <a:pt x="25376327" y="6760025"/>
                </a:lnTo>
                <a:lnTo>
                  <a:pt x="25845116" y="6087694"/>
                </a:lnTo>
                <a:lnTo>
                  <a:pt x="26643506" y="5454106"/>
                </a:lnTo>
                <a:lnTo>
                  <a:pt x="27211467" y="5532222"/>
                </a:lnTo>
                <a:lnTo>
                  <a:pt x="27790549" y="4701016"/>
                </a:lnTo>
                <a:cubicBezTo>
                  <a:pt x="27787561" y="4420183"/>
                  <a:pt x="27784574" y="4139349"/>
                  <a:pt x="27781586" y="3858516"/>
                </a:cubicBezTo>
                <a:lnTo>
                  <a:pt x="26863454" y="3740468"/>
                </a:lnTo>
                <a:lnTo>
                  <a:pt x="25925878" y="3789051"/>
                </a:lnTo>
                <a:lnTo>
                  <a:pt x="24917381" y="4293300"/>
                </a:lnTo>
                <a:lnTo>
                  <a:pt x="24193187" y="4380619"/>
                </a:lnTo>
                <a:lnTo>
                  <a:pt x="23769701" y="4842848"/>
                </a:lnTo>
                <a:lnTo>
                  <a:pt x="23252326" y="4839565"/>
                </a:lnTo>
                <a:lnTo>
                  <a:pt x="22327874" y="4458101"/>
                </a:lnTo>
                <a:lnTo>
                  <a:pt x="21985147" y="3905270"/>
                </a:lnTo>
                <a:lnTo>
                  <a:pt x="21726462" y="3223096"/>
                </a:lnTo>
                <a:lnTo>
                  <a:pt x="20970092" y="2337380"/>
                </a:lnTo>
                <a:lnTo>
                  <a:pt x="21176914" y="1871877"/>
                </a:lnTo>
                <a:lnTo>
                  <a:pt x="20710768" y="1406368"/>
                </a:lnTo>
                <a:lnTo>
                  <a:pt x="19863792" y="1431981"/>
                </a:lnTo>
                <a:lnTo>
                  <a:pt x="19527628" y="630308"/>
                </a:lnTo>
                <a:lnTo>
                  <a:pt x="18551310" y="0"/>
                </a:lnTo>
                <a:lnTo>
                  <a:pt x="18208583" y="546266"/>
                </a:lnTo>
                <a:lnTo>
                  <a:pt x="17106203" y="591569"/>
                </a:lnTo>
                <a:lnTo>
                  <a:pt x="16669590" y="1221877"/>
                </a:lnTo>
                <a:lnTo>
                  <a:pt x="15865274" y="1108944"/>
                </a:lnTo>
                <a:lnTo>
                  <a:pt x="15150924" y="1283586"/>
                </a:lnTo>
                <a:lnTo>
                  <a:pt x="14643398" y="1458231"/>
                </a:lnTo>
                <a:lnTo>
                  <a:pt x="14416250" y="2191631"/>
                </a:lnTo>
                <a:lnTo>
                  <a:pt x="13950101" y="1438544"/>
                </a:lnTo>
                <a:lnTo>
                  <a:pt x="13074232" y="1309199"/>
                </a:lnTo>
                <a:lnTo>
                  <a:pt x="12259435" y="1600063"/>
                </a:lnTo>
                <a:lnTo>
                  <a:pt x="11612721" y="840410"/>
                </a:lnTo>
                <a:lnTo>
                  <a:pt x="10862911" y="798390"/>
                </a:lnTo>
                <a:lnTo>
                  <a:pt x="10323206" y="359134"/>
                </a:lnTo>
                <a:lnTo>
                  <a:pt x="9469670" y="569236"/>
                </a:lnTo>
                <a:lnTo>
                  <a:pt x="8248856" y="674450"/>
                </a:lnTo>
                <a:lnTo>
                  <a:pt x="7465171" y="1241566"/>
                </a:lnTo>
                <a:lnTo>
                  <a:pt x="6519035" y="1286695"/>
                </a:lnTo>
                <a:lnTo>
                  <a:pt x="5945868" y="1370906"/>
                </a:lnTo>
                <a:lnTo>
                  <a:pt x="6142843" y="2130553"/>
                </a:lnTo>
                <a:lnTo>
                  <a:pt x="5800119" y="2554042"/>
                </a:lnTo>
                <a:lnTo>
                  <a:pt x="5431776" y="3064851"/>
                </a:lnTo>
                <a:lnTo>
                  <a:pt x="4956423" y="3785764"/>
                </a:lnTo>
                <a:lnTo>
                  <a:pt x="4827081" y="4716780"/>
                </a:lnTo>
                <a:lnTo>
                  <a:pt x="4442641" y="5331532"/>
                </a:lnTo>
                <a:lnTo>
                  <a:pt x="3972581" y="6133254"/>
                </a:lnTo>
                <a:lnTo>
                  <a:pt x="3300574" y="6882801"/>
                </a:lnTo>
                <a:lnTo>
                  <a:pt x="2592802" y="6719108"/>
                </a:lnTo>
                <a:lnTo>
                  <a:pt x="1735968" y="7306287"/>
                </a:lnTo>
                <a:lnTo>
                  <a:pt x="1144400" y="7183508"/>
                </a:lnTo>
                <a:lnTo>
                  <a:pt x="1050514" y="7694317"/>
                </a:lnTo>
                <a:lnTo>
                  <a:pt x="510812" y="8156543"/>
                </a:lnTo>
                <a:lnTo>
                  <a:pt x="0" y="8751395"/>
                </a:lnTo>
                <a:lnTo>
                  <a:pt x="423486" y="8968060"/>
                </a:lnTo>
                <a:lnTo>
                  <a:pt x="545495" y="9549206"/>
                </a:lnTo>
                <a:lnTo>
                  <a:pt x="939567" y="9385958"/>
                </a:lnTo>
                <a:lnTo>
                  <a:pt x="1580706" y="9399745"/>
                </a:lnTo>
                <a:lnTo>
                  <a:pt x="1877143" y="10006417"/>
                </a:lnTo>
                <a:lnTo>
                  <a:pt x="2538964" y="10557937"/>
                </a:lnTo>
                <a:lnTo>
                  <a:pt x="3511015" y="9682395"/>
                </a:lnTo>
                <a:lnTo>
                  <a:pt x="4037498" y="10222228"/>
                </a:lnTo>
                <a:lnTo>
                  <a:pt x="4786393" y="9172247"/>
                </a:lnTo>
                <a:lnTo>
                  <a:pt x="5551628" y="9172241"/>
                </a:lnTo>
                <a:lnTo>
                  <a:pt x="5985942" y="10089145"/>
                </a:lnTo>
                <a:lnTo>
                  <a:pt x="6165190" y="10937099"/>
                </a:lnTo>
                <a:lnTo>
                  <a:pt x="5751544" y="11247329"/>
                </a:lnTo>
                <a:lnTo>
                  <a:pt x="5979048" y="11571345"/>
                </a:lnTo>
                <a:lnTo>
                  <a:pt x="5895576" y="12322107"/>
                </a:lnTo>
                <a:close/>
              </a:path>
            </a:pathLst>
          </a:custGeom>
          <a:solidFill>
            <a:srgbClr val="D9D9D9"/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7" name="任意多边形 69"/>
          <p:cNvSpPr>
            <a:spLocks/>
          </p:cNvSpPr>
          <p:nvPr/>
        </p:nvSpPr>
        <p:spPr bwMode="auto">
          <a:xfrm>
            <a:off x="8113834" y="1092733"/>
            <a:ext cx="2354141" cy="1600642"/>
          </a:xfrm>
          <a:custGeom>
            <a:avLst/>
            <a:gdLst/>
            <a:ahLst/>
            <a:cxnLst/>
            <a:rect l="0" t="0" r="r" b="b"/>
            <a:pathLst>
              <a:path w="24853620" h="16873134">
                <a:moveTo>
                  <a:pt x="6569988" y="13034458"/>
                </a:moveTo>
                <a:lnTo>
                  <a:pt x="7346589" y="13399891"/>
                </a:lnTo>
                <a:lnTo>
                  <a:pt x="7705074" y="14158230"/>
                </a:lnTo>
                <a:lnTo>
                  <a:pt x="8656436" y="14213376"/>
                </a:lnTo>
                <a:lnTo>
                  <a:pt x="9056287" y="14613230"/>
                </a:lnTo>
                <a:lnTo>
                  <a:pt x="9559548" y="14447774"/>
                </a:lnTo>
                <a:lnTo>
                  <a:pt x="9738788" y="14985505"/>
                </a:lnTo>
                <a:lnTo>
                  <a:pt x="10676372" y="15392252"/>
                </a:lnTo>
                <a:lnTo>
                  <a:pt x="11179625" y="14840728"/>
                </a:lnTo>
                <a:lnTo>
                  <a:pt x="11200308" y="14275416"/>
                </a:lnTo>
                <a:lnTo>
                  <a:pt x="11869022" y="14082393"/>
                </a:lnTo>
                <a:lnTo>
                  <a:pt x="12503270" y="14585648"/>
                </a:lnTo>
                <a:lnTo>
                  <a:pt x="12427430" y="15150958"/>
                </a:lnTo>
                <a:lnTo>
                  <a:pt x="12847963" y="15281942"/>
                </a:lnTo>
                <a:lnTo>
                  <a:pt x="13082360" y="16129908"/>
                </a:lnTo>
                <a:lnTo>
                  <a:pt x="13544253" y="15957550"/>
                </a:lnTo>
                <a:lnTo>
                  <a:pt x="13675237" y="15392243"/>
                </a:lnTo>
                <a:lnTo>
                  <a:pt x="14109560" y="15509440"/>
                </a:lnTo>
                <a:lnTo>
                  <a:pt x="14405997" y="16150579"/>
                </a:lnTo>
                <a:lnTo>
                  <a:pt x="14832019" y="16793032"/>
                </a:lnTo>
                <a:lnTo>
                  <a:pt x="15267735" y="16873134"/>
                </a:lnTo>
                <a:lnTo>
                  <a:pt x="15552672" y="15977578"/>
                </a:lnTo>
                <a:lnTo>
                  <a:pt x="15850096" y="15330863"/>
                </a:lnTo>
                <a:lnTo>
                  <a:pt x="15769337" y="14865354"/>
                </a:lnTo>
                <a:lnTo>
                  <a:pt x="16192823" y="14525907"/>
                </a:lnTo>
                <a:lnTo>
                  <a:pt x="16406208" y="13892319"/>
                </a:lnTo>
                <a:lnTo>
                  <a:pt x="17466568" y="13297465"/>
                </a:lnTo>
                <a:lnTo>
                  <a:pt x="17848035" y="13585049"/>
                </a:lnTo>
                <a:lnTo>
                  <a:pt x="18523646" y="13462267"/>
                </a:lnTo>
                <a:lnTo>
                  <a:pt x="18617532" y="12912718"/>
                </a:lnTo>
                <a:lnTo>
                  <a:pt x="18656268" y="12363169"/>
                </a:lnTo>
                <a:lnTo>
                  <a:pt x="19202537" y="12149785"/>
                </a:lnTo>
                <a:lnTo>
                  <a:pt x="19839408" y="12566708"/>
                </a:lnTo>
                <a:lnTo>
                  <a:pt x="20434259" y="12906155"/>
                </a:lnTo>
                <a:lnTo>
                  <a:pt x="21865606" y="12608728"/>
                </a:lnTo>
                <a:lnTo>
                  <a:pt x="22267399" y="12142585"/>
                </a:lnTo>
                <a:lnTo>
                  <a:pt x="22522804" y="11428234"/>
                </a:lnTo>
                <a:lnTo>
                  <a:pt x="23069072" y="11544453"/>
                </a:lnTo>
                <a:lnTo>
                  <a:pt x="23216561" y="11117423"/>
                </a:lnTo>
                <a:lnTo>
                  <a:pt x="22994873" y="10665301"/>
                </a:lnTo>
                <a:lnTo>
                  <a:pt x="23201698" y="10364593"/>
                </a:lnTo>
                <a:lnTo>
                  <a:pt x="23747963" y="10063889"/>
                </a:lnTo>
                <a:lnTo>
                  <a:pt x="24300795" y="9853784"/>
                </a:lnTo>
                <a:lnTo>
                  <a:pt x="24598216" y="9304236"/>
                </a:lnTo>
                <a:lnTo>
                  <a:pt x="24853620" y="8877466"/>
                </a:lnTo>
                <a:lnTo>
                  <a:pt x="24058510" y="8453977"/>
                </a:lnTo>
                <a:lnTo>
                  <a:pt x="24178012" y="7901148"/>
                </a:lnTo>
                <a:lnTo>
                  <a:pt x="24430134" y="7519681"/>
                </a:lnTo>
                <a:lnTo>
                  <a:pt x="24517456" y="6973416"/>
                </a:lnTo>
                <a:lnTo>
                  <a:pt x="23547424" y="5884888"/>
                </a:lnTo>
                <a:lnTo>
                  <a:pt x="22442041" y="5744973"/>
                </a:lnTo>
                <a:lnTo>
                  <a:pt x="21543202" y="6291239"/>
                </a:lnTo>
                <a:lnTo>
                  <a:pt x="20531428" y="6113314"/>
                </a:lnTo>
                <a:lnTo>
                  <a:pt x="20447386" y="5311641"/>
                </a:lnTo>
                <a:lnTo>
                  <a:pt x="20046232" y="4758812"/>
                </a:lnTo>
                <a:lnTo>
                  <a:pt x="20160916" y="4320661"/>
                </a:lnTo>
                <a:lnTo>
                  <a:pt x="19600410" y="3957139"/>
                </a:lnTo>
                <a:lnTo>
                  <a:pt x="19037735" y="3323548"/>
                </a:lnTo>
                <a:lnTo>
                  <a:pt x="18002991" y="3355724"/>
                </a:lnTo>
                <a:lnTo>
                  <a:pt x="17451268" y="3544984"/>
                </a:lnTo>
                <a:lnTo>
                  <a:pt x="16887959" y="2742292"/>
                </a:lnTo>
                <a:lnTo>
                  <a:pt x="16506020" y="1984816"/>
                </a:lnTo>
                <a:lnTo>
                  <a:pt x="16667539" y="1357785"/>
                </a:lnTo>
                <a:lnTo>
                  <a:pt x="15901325" y="1250775"/>
                </a:lnTo>
                <a:lnTo>
                  <a:pt x="15575005" y="682174"/>
                </a:lnTo>
                <a:lnTo>
                  <a:pt x="15778543" y="213385"/>
                </a:lnTo>
                <a:lnTo>
                  <a:pt x="15012330" y="0"/>
                </a:lnTo>
                <a:lnTo>
                  <a:pt x="14333436" y="255407"/>
                </a:lnTo>
                <a:lnTo>
                  <a:pt x="13752065" y="872331"/>
                </a:lnTo>
                <a:cubicBezTo>
                  <a:pt x="13754035" y="1150801"/>
                  <a:pt x="13756004" y="1429271"/>
                  <a:pt x="13757974" y="1707741"/>
                </a:cubicBezTo>
                <a:lnTo>
                  <a:pt x="13185771" y="2541912"/>
                </a:lnTo>
                <a:lnTo>
                  <a:pt x="12634251" y="2459184"/>
                </a:lnTo>
                <a:lnTo>
                  <a:pt x="11820760" y="3086536"/>
                </a:lnTo>
                <a:lnTo>
                  <a:pt x="11347084" y="3769283"/>
                </a:lnTo>
                <a:lnTo>
                  <a:pt x="10090745" y="3973137"/>
                </a:lnTo>
                <a:lnTo>
                  <a:pt x="9352730" y="4582528"/>
                </a:lnTo>
                <a:lnTo>
                  <a:pt x="8270375" y="4741085"/>
                </a:lnTo>
                <a:lnTo>
                  <a:pt x="7353480" y="4941013"/>
                </a:lnTo>
                <a:lnTo>
                  <a:pt x="6932952" y="4589410"/>
                </a:lnTo>
                <a:lnTo>
                  <a:pt x="6153933" y="4837597"/>
                </a:lnTo>
                <a:lnTo>
                  <a:pt x="5650675" y="5340858"/>
                </a:lnTo>
                <a:lnTo>
                  <a:pt x="4926809" y="5299495"/>
                </a:lnTo>
                <a:lnTo>
                  <a:pt x="4646243" y="5589239"/>
                </a:lnTo>
                <a:lnTo>
                  <a:pt x="4726886" y="6016466"/>
                </a:lnTo>
                <a:lnTo>
                  <a:pt x="4478702" y="6616242"/>
                </a:lnTo>
                <a:lnTo>
                  <a:pt x="4899238" y="7381474"/>
                </a:lnTo>
                <a:lnTo>
                  <a:pt x="4713100" y="7850260"/>
                </a:lnTo>
                <a:lnTo>
                  <a:pt x="4292566" y="8332842"/>
                </a:lnTo>
                <a:lnTo>
                  <a:pt x="3610062" y="8394882"/>
                </a:lnTo>
                <a:lnTo>
                  <a:pt x="2851729" y="8387988"/>
                </a:lnTo>
                <a:lnTo>
                  <a:pt x="2300215" y="7939876"/>
                </a:lnTo>
                <a:lnTo>
                  <a:pt x="1783170" y="8553447"/>
                </a:lnTo>
                <a:lnTo>
                  <a:pt x="730517" y="8139981"/>
                </a:lnTo>
                <a:lnTo>
                  <a:pt x="0" y="8904950"/>
                </a:lnTo>
                <a:lnTo>
                  <a:pt x="820384" y="9883896"/>
                </a:lnTo>
                <a:lnTo>
                  <a:pt x="1348850" y="9863292"/>
                </a:lnTo>
                <a:lnTo>
                  <a:pt x="1962413" y="10097687"/>
                </a:lnTo>
                <a:lnTo>
                  <a:pt x="2693170" y="10738828"/>
                </a:lnTo>
                <a:lnTo>
                  <a:pt x="3286049" y="10642311"/>
                </a:lnTo>
                <a:lnTo>
                  <a:pt x="4409764" y="10621628"/>
                </a:lnTo>
                <a:lnTo>
                  <a:pt x="5128818" y="10235711"/>
                </a:lnTo>
                <a:lnTo>
                  <a:pt x="5754086" y="10394129"/>
                </a:lnTo>
                <a:lnTo>
                  <a:pt x="6188403" y="9980486"/>
                </a:lnTo>
                <a:lnTo>
                  <a:pt x="6705468" y="10249344"/>
                </a:lnTo>
                <a:lnTo>
                  <a:pt x="6512419" y="10959433"/>
                </a:lnTo>
                <a:lnTo>
                  <a:pt x="6691664" y="11476478"/>
                </a:lnTo>
                <a:lnTo>
                  <a:pt x="6464160" y="12193452"/>
                </a:lnTo>
                <a:lnTo>
                  <a:pt x="6569988" y="1303445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8" name="任意多边形 70"/>
          <p:cNvSpPr>
            <a:spLocks/>
          </p:cNvSpPr>
          <p:nvPr/>
        </p:nvSpPr>
        <p:spPr bwMode="auto">
          <a:xfrm>
            <a:off x="1959528" y="3753936"/>
            <a:ext cx="1378513" cy="1472155"/>
          </a:xfrm>
          <a:custGeom>
            <a:avLst/>
            <a:gdLst/>
            <a:ahLst/>
            <a:cxnLst/>
            <a:rect l="0" t="0" r="r" b="b"/>
            <a:pathLst>
              <a:path w="14544956" h="15522888">
                <a:moveTo>
                  <a:pt x="6892980" y="15113701"/>
                </a:moveTo>
                <a:lnTo>
                  <a:pt x="7588941" y="15098649"/>
                </a:lnTo>
                <a:lnTo>
                  <a:pt x="7756128" y="15522888"/>
                </a:lnTo>
                <a:lnTo>
                  <a:pt x="8305911" y="14988348"/>
                </a:lnTo>
                <a:lnTo>
                  <a:pt x="8885004" y="15243437"/>
                </a:lnTo>
                <a:lnTo>
                  <a:pt x="9429628" y="14367895"/>
                </a:lnTo>
                <a:lnTo>
                  <a:pt x="9009086" y="13623345"/>
                </a:lnTo>
                <a:lnTo>
                  <a:pt x="9236593" y="12968417"/>
                </a:lnTo>
                <a:lnTo>
                  <a:pt x="9450299" y="13278652"/>
                </a:lnTo>
                <a:lnTo>
                  <a:pt x="9939774" y="12995996"/>
                </a:lnTo>
                <a:lnTo>
                  <a:pt x="10463716" y="13030465"/>
                </a:lnTo>
                <a:lnTo>
                  <a:pt x="11415092" y="12506527"/>
                </a:lnTo>
                <a:lnTo>
                  <a:pt x="11380611" y="11603418"/>
                </a:lnTo>
                <a:lnTo>
                  <a:pt x="11959719" y="10755461"/>
                </a:lnTo>
                <a:lnTo>
                  <a:pt x="11883873" y="9293944"/>
                </a:lnTo>
                <a:lnTo>
                  <a:pt x="11741997" y="8576759"/>
                </a:lnTo>
                <a:lnTo>
                  <a:pt x="11838509" y="7963199"/>
                </a:lnTo>
                <a:lnTo>
                  <a:pt x="12424496" y="7501315"/>
                </a:lnTo>
                <a:lnTo>
                  <a:pt x="12600837" y="6570829"/>
                </a:lnTo>
                <a:lnTo>
                  <a:pt x="13641829" y="6977579"/>
                </a:lnTo>
                <a:lnTo>
                  <a:pt x="14544956" y="6405379"/>
                </a:lnTo>
                <a:lnTo>
                  <a:pt x="13876224" y="5481590"/>
                </a:lnTo>
                <a:lnTo>
                  <a:pt x="13404488" y="4570985"/>
                </a:lnTo>
                <a:lnTo>
                  <a:pt x="13435017" y="3551284"/>
                </a:lnTo>
                <a:lnTo>
                  <a:pt x="13007590" y="3130750"/>
                </a:lnTo>
                <a:lnTo>
                  <a:pt x="12021750" y="2717116"/>
                </a:lnTo>
                <a:lnTo>
                  <a:pt x="12435408" y="1951881"/>
                </a:lnTo>
                <a:lnTo>
                  <a:pt x="11899663" y="1324595"/>
                </a:lnTo>
                <a:lnTo>
                  <a:pt x="10946301" y="1200447"/>
                </a:lnTo>
                <a:lnTo>
                  <a:pt x="10119026" y="435215"/>
                </a:lnTo>
                <a:lnTo>
                  <a:pt x="9973016" y="0"/>
                </a:lnTo>
                <a:lnTo>
                  <a:pt x="9799277" y="788124"/>
                </a:lnTo>
                <a:lnTo>
                  <a:pt x="9253009" y="367917"/>
                </a:lnTo>
                <a:lnTo>
                  <a:pt x="8997604" y="500543"/>
                </a:lnTo>
                <a:lnTo>
                  <a:pt x="8997604" y="1256910"/>
                </a:lnTo>
                <a:lnTo>
                  <a:pt x="8609574" y="1893784"/>
                </a:lnTo>
                <a:lnTo>
                  <a:pt x="7798058" y="1725699"/>
                </a:lnTo>
                <a:lnTo>
                  <a:pt x="6572899" y="1564181"/>
                </a:lnTo>
                <a:lnTo>
                  <a:pt x="5809965" y="2443333"/>
                </a:lnTo>
                <a:lnTo>
                  <a:pt x="4555270" y="2372417"/>
                </a:lnTo>
                <a:lnTo>
                  <a:pt x="3795623" y="2518166"/>
                </a:lnTo>
                <a:lnTo>
                  <a:pt x="2757595" y="4156969"/>
                </a:lnTo>
                <a:lnTo>
                  <a:pt x="2039965" y="4166815"/>
                </a:lnTo>
                <a:lnTo>
                  <a:pt x="2233657" y="4638887"/>
                </a:lnTo>
                <a:lnTo>
                  <a:pt x="1735974" y="5013788"/>
                </a:lnTo>
                <a:lnTo>
                  <a:pt x="1085606" y="5379690"/>
                </a:lnTo>
                <a:lnTo>
                  <a:pt x="371629" y="5272475"/>
                </a:lnTo>
                <a:lnTo>
                  <a:pt x="0" y="5359798"/>
                </a:lnTo>
                <a:lnTo>
                  <a:pt x="507914" y="6021200"/>
                </a:lnTo>
                <a:lnTo>
                  <a:pt x="27252" y="6475554"/>
                </a:lnTo>
                <a:lnTo>
                  <a:pt x="193698" y="7037977"/>
                </a:lnTo>
                <a:lnTo>
                  <a:pt x="697944" y="7167322"/>
                </a:lnTo>
                <a:lnTo>
                  <a:pt x="911329" y="7671568"/>
                </a:lnTo>
                <a:lnTo>
                  <a:pt x="300308" y="8063408"/>
                </a:lnTo>
                <a:lnTo>
                  <a:pt x="749810" y="8657733"/>
                </a:lnTo>
                <a:lnTo>
                  <a:pt x="2055729" y="10057537"/>
                </a:lnTo>
                <a:lnTo>
                  <a:pt x="2072135" y="11195371"/>
                </a:lnTo>
                <a:lnTo>
                  <a:pt x="3076947" y="11576311"/>
                </a:lnTo>
                <a:lnTo>
                  <a:pt x="3859975" y="11907081"/>
                </a:lnTo>
                <a:lnTo>
                  <a:pt x="4290025" y="12543950"/>
                </a:lnTo>
                <a:lnTo>
                  <a:pt x="4509970" y="13138801"/>
                </a:lnTo>
                <a:lnTo>
                  <a:pt x="5318206" y="13488092"/>
                </a:lnTo>
                <a:lnTo>
                  <a:pt x="5958360" y="13743496"/>
                </a:lnTo>
                <a:lnTo>
                  <a:pt x="6679271" y="14002184"/>
                </a:lnTo>
                <a:lnTo>
                  <a:pt x="6892980" y="1511370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9" name="任意多边形 71"/>
          <p:cNvSpPr>
            <a:spLocks/>
          </p:cNvSpPr>
          <p:nvPr/>
        </p:nvSpPr>
        <p:spPr bwMode="auto">
          <a:xfrm>
            <a:off x="2085837" y="1911565"/>
            <a:ext cx="1957793" cy="1374155"/>
          </a:xfrm>
          <a:custGeom>
            <a:avLst/>
            <a:gdLst/>
            <a:ahLst/>
            <a:cxnLst/>
            <a:rect l="0" t="0" r="r" b="b"/>
            <a:pathLst>
              <a:path w="20670755" h="14516318">
                <a:moveTo>
                  <a:pt x="11118310" y="11879588"/>
                </a:moveTo>
                <a:lnTo>
                  <a:pt x="11863557" y="11882816"/>
                </a:lnTo>
                <a:lnTo>
                  <a:pt x="12945909" y="11800088"/>
                </a:lnTo>
                <a:lnTo>
                  <a:pt x="13286563" y="10952136"/>
                </a:lnTo>
                <a:lnTo>
                  <a:pt x="13862805" y="11372658"/>
                </a:lnTo>
                <a:lnTo>
                  <a:pt x="13973103" y="12248197"/>
                </a:lnTo>
                <a:lnTo>
                  <a:pt x="14641823" y="11937965"/>
                </a:lnTo>
                <a:lnTo>
                  <a:pt x="14938260" y="11223284"/>
                </a:lnTo>
                <a:lnTo>
                  <a:pt x="15455308" y="11793197"/>
                </a:lnTo>
                <a:lnTo>
                  <a:pt x="15965463" y="11179629"/>
                </a:lnTo>
                <a:lnTo>
                  <a:pt x="16634175" y="11662208"/>
                </a:lnTo>
                <a:lnTo>
                  <a:pt x="17351145" y="11262357"/>
                </a:lnTo>
                <a:lnTo>
                  <a:pt x="18143959" y="11441591"/>
                </a:lnTo>
                <a:lnTo>
                  <a:pt x="18798881" y="12813498"/>
                </a:lnTo>
                <a:lnTo>
                  <a:pt x="18557587" y="13220240"/>
                </a:lnTo>
                <a:lnTo>
                  <a:pt x="17785462" y="13826912"/>
                </a:lnTo>
                <a:lnTo>
                  <a:pt x="17840614" y="14226757"/>
                </a:lnTo>
                <a:lnTo>
                  <a:pt x="18419699" y="14516318"/>
                </a:lnTo>
                <a:lnTo>
                  <a:pt x="19081529" y="14185394"/>
                </a:lnTo>
                <a:lnTo>
                  <a:pt x="19433118" y="13337437"/>
                </a:lnTo>
                <a:lnTo>
                  <a:pt x="20004687" y="13056309"/>
                </a:lnTo>
                <a:lnTo>
                  <a:pt x="20166503" y="12304649"/>
                </a:lnTo>
                <a:lnTo>
                  <a:pt x="19917662" y="11128069"/>
                </a:lnTo>
                <a:lnTo>
                  <a:pt x="20418628" y="10692444"/>
                </a:lnTo>
                <a:lnTo>
                  <a:pt x="20089027" y="10171788"/>
                </a:lnTo>
                <a:lnTo>
                  <a:pt x="20593273" y="9819218"/>
                </a:lnTo>
                <a:lnTo>
                  <a:pt x="20386451" y="9272949"/>
                </a:lnTo>
                <a:lnTo>
                  <a:pt x="20670755" y="8519859"/>
                </a:lnTo>
                <a:lnTo>
                  <a:pt x="20173067" y="7986083"/>
                </a:lnTo>
                <a:lnTo>
                  <a:pt x="20379888" y="7093805"/>
                </a:lnTo>
                <a:lnTo>
                  <a:pt x="20202287" y="6107052"/>
                </a:lnTo>
                <a:lnTo>
                  <a:pt x="19949839" y="5778048"/>
                </a:lnTo>
                <a:lnTo>
                  <a:pt x="18682657" y="5984872"/>
                </a:lnTo>
                <a:lnTo>
                  <a:pt x="18045785" y="5564666"/>
                </a:lnTo>
                <a:lnTo>
                  <a:pt x="17576996" y="5221939"/>
                </a:lnTo>
                <a:lnTo>
                  <a:pt x="16820626" y="4630367"/>
                </a:lnTo>
                <a:lnTo>
                  <a:pt x="16387293" y="4126121"/>
                </a:lnTo>
                <a:lnTo>
                  <a:pt x="15792445" y="4284357"/>
                </a:lnTo>
                <a:lnTo>
                  <a:pt x="15142444" y="3266019"/>
                </a:lnTo>
                <a:lnTo>
                  <a:pt x="14729873" y="3259619"/>
                </a:lnTo>
                <a:lnTo>
                  <a:pt x="13981641" y="2405920"/>
                </a:lnTo>
                <a:lnTo>
                  <a:pt x="13467549" y="1471621"/>
                </a:lnTo>
                <a:lnTo>
                  <a:pt x="12571990" y="621368"/>
                </a:lnTo>
                <a:lnTo>
                  <a:pt x="11890108" y="753094"/>
                </a:lnTo>
                <a:lnTo>
                  <a:pt x="11030009" y="0"/>
                </a:lnTo>
                <a:lnTo>
                  <a:pt x="10089495" y="592469"/>
                </a:lnTo>
                <a:lnTo>
                  <a:pt x="9530100" y="928633"/>
                </a:lnTo>
                <a:lnTo>
                  <a:pt x="9571431" y="1528887"/>
                </a:lnTo>
                <a:lnTo>
                  <a:pt x="9575403" y="2124894"/>
                </a:lnTo>
                <a:lnTo>
                  <a:pt x="9377788" y="3046066"/>
                </a:lnTo>
                <a:lnTo>
                  <a:pt x="8321669" y="3048877"/>
                </a:lnTo>
                <a:lnTo>
                  <a:pt x="8979915" y="4210156"/>
                </a:lnTo>
                <a:lnTo>
                  <a:pt x="8773093" y="5305973"/>
                </a:lnTo>
                <a:lnTo>
                  <a:pt x="9186736" y="6265882"/>
                </a:lnTo>
                <a:lnTo>
                  <a:pt x="8591885" y="6311184"/>
                </a:lnTo>
                <a:lnTo>
                  <a:pt x="7997036" y="6521286"/>
                </a:lnTo>
                <a:lnTo>
                  <a:pt x="7108041" y="6650628"/>
                </a:lnTo>
                <a:lnTo>
                  <a:pt x="6348388" y="6728108"/>
                </a:lnTo>
                <a:lnTo>
                  <a:pt x="6306368" y="5890975"/>
                </a:lnTo>
                <a:lnTo>
                  <a:pt x="5966921" y="6314465"/>
                </a:lnTo>
                <a:lnTo>
                  <a:pt x="5540154" y="6779971"/>
                </a:lnTo>
                <a:lnTo>
                  <a:pt x="4777218" y="6860733"/>
                </a:lnTo>
                <a:lnTo>
                  <a:pt x="4350449" y="6479263"/>
                </a:lnTo>
                <a:lnTo>
                  <a:pt x="4211263" y="5797092"/>
                </a:lnTo>
                <a:lnTo>
                  <a:pt x="3267121" y="5558094"/>
                </a:lnTo>
                <a:lnTo>
                  <a:pt x="2875811" y="5137888"/>
                </a:lnTo>
                <a:lnTo>
                  <a:pt x="1922463" y="5183188"/>
                </a:lnTo>
                <a:lnTo>
                  <a:pt x="1598786" y="5978301"/>
                </a:lnTo>
                <a:lnTo>
                  <a:pt x="1298079" y="6152946"/>
                </a:lnTo>
                <a:lnTo>
                  <a:pt x="790553" y="6447090"/>
                </a:lnTo>
                <a:lnTo>
                  <a:pt x="325044" y="6660472"/>
                </a:lnTo>
                <a:lnTo>
                  <a:pt x="0" y="6828557"/>
                </a:lnTo>
                <a:lnTo>
                  <a:pt x="682307" y="7502914"/>
                </a:lnTo>
                <a:lnTo>
                  <a:pt x="1469444" y="7365616"/>
                </a:lnTo>
                <a:lnTo>
                  <a:pt x="2032119" y="8083246"/>
                </a:lnTo>
                <a:lnTo>
                  <a:pt x="2581667" y="7837688"/>
                </a:lnTo>
                <a:lnTo>
                  <a:pt x="3089193" y="7708346"/>
                </a:lnTo>
                <a:lnTo>
                  <a:pt x="3557985" y="8425973"/>
                </a:lnTo>
                <a:lnTo>
                  <a:pt x="3580318" y="9095024"/>
                </a:lnTo>
                <a:lnTo>
                  <a:pt x="4007085" y="9861238"/>
                </a:lnTo>
                <a:lnTo>
                  <a:pt x="3735274" y="10103518"/>
                </a:lnTo>
                <a:lnTo>
                  <a:pt x="3142084" y="10360576"/>
                </a:lnTo>
                <a:lnTo>
                  <a:pt x="3279611" y="10960335"/>
                </a:lnTo>
                <a:lnTo>
                  <a:pt x="2945393" y="11494412"/>
                </a:lnTo>
                <a:lnTo>
                  <a:pt x="3563231" y="12220621"/>
                </a:lnTo>
                <a:lnTo>
                  <a:pt x="4307783" y="11802381"/>
                </a:lnTo>
                <a:lnTo>
                  <a:pt x="5086799" y="11545007"/>
                </a:lnTo>
                <a:lnTo>
                  <a:pt x="6037197" y="11411733"/>
                </a:lnTo>
                <a:lnTo>
                  <a:pt x="6051948" y="12055168"/>
                </a:lnTo>
                <a:lnTo>
                  <a:pt x="6830972" y="12395263"/>
                </a:lnTo>
                <a:lnTo>
                  <a:pt x="7382489" y="12340111"/>
                </a:lnTo>
                <a:lnTo>
                  <a:pt x="8464696" y="11466880"/>
                </a:lnTo>
                <a:lnTo>
                  <a:pt x="8781964" y="11586373"/>
                </a:lnTo>
                <a:lnTo>
                  <a:pt x="8492409" y="12468805"/>
                </a:lnTo>
                <a:lnTo>
                  <a:pt x="9230067" y="12282664"/>
                </a:lnTo>
                <a:lnTo>
                  <a:pt x="10156413" y="11763120"/>
                </a:lnTo>
                <a:lnTo>
                  <a:pt x="11118310" y="118795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20" name="任意多边形 72"/>
          <p:cNvSpPr>
            <a:spLocks/>
          </p:cNvSpPr>
          <p:nvPr/>
        </p:nvSpPr>
        <p:spPr bwMode="auto">
          <a:xfrm>
            <a:off x="1637221" y="2993905"/>
            <a:ext cx="1570153" cy="1374155"/>
          </a:xfrm>
          <a:custGeom>
            <a:avLst/>
            <a:gdLst/>
            <a:ahLst/>
            <a:cxnLst/>
            <a:rect l="0" t="0" r="r" b="b"/>
            <a:pathLst>
              <a:path w="16560617" h="14515440">
                <a:moveTo>
                  <a:pt x="3405241" y="14515440"/>
                </a:moveTo>
                <a:lnTo>
                  <a:pt x="3896421" y="14062357"/>
                </a:lnTo>
                <a:lnTo>
                  <a:pt x="3393154" y="13400541"/>
                </a:lnTo>
                <a:lnTo>
                  <a:pt x="3779224" y="13310917"/>
                </a:lnTo>
                <a:lnTo>
                  <a:pt x="4496195" y="13407434"/>
                </a:lnTo>
                <a:lnTo>
                  <a:pt x="5095968" y="13076522"/>
                </a:lnTo>
                <a:lnTo>
                  <a:pt x="5619912" y="12676677"/>
                </a:lnTo>
                <a:lnTo>
                  <a:pt x="5433767" y="12207885"/>
                </a:lnTo>
                <a:lnTo>
                  <a:pt x="6164530" y="12194101"/>
                </a:lnTo>
                <a:lnTo>
                  <a:pt x="7191727" y="10553327"/>
                </a:lnTo>
                <a:lnTo>
                  <a:pt x="7943169" y="10401666"/>
                </a:lnTo>
                <a:lnTo>
                  <a:pt x="9191657" y="10489585"/>
                </a:lnTo>
                <a:lnTo>
                  <a:pt x="9968032" y="9615702"/>
                </a:lnTo>
                <a:lnTo>
                  <a:pt x="11204011" y="9760536"/>
                </a:lnTo>
                <a:lnTo>
                  <a:pt x="12003709" y="9939779"/>
                </a:lnTo>
                <a:lnTo>
                  <a:pt x="12396666" y="9305528"/>
                </a:lnTo>
                <a:cubicBezTo>
                  <a:pt x="12396665" y="9048153"/>
                  <a:pt x="12396664" y="8790777"/>
                  <a:pt x="12396663" y="8533402"/>
                </a:cubicBezTo>
                <a:lnTo>
                  <a:pt x="12658634" y="8409315"/>
                </a:lnTo>
                <a:lnTo>
                  <a:pt x="13189471" y="8822955"/>
                </a:lnTo>
                <a:lnTo>
                  <a:pt x="13361835" y="8037040"/>
                </a:lnTo>
                <a:lnTo>
                  <a:pt x="14322991" y="7595737"/>
                </a:lnTo>
                <a:lnTo>
                  <a:pt x="14850913" y="7892269"/>
                </a:lnTo>
                <a:lnTo>
                  <a:pt x="15402439" y="7506208"/>
                </a:lnTo>
                <a:lnTo>
                  <a:pt x="15223179" y="6244613"/>
                </a:lnTo>
                <a:lnTo>
                  <a:pt x="15400427" y="5155339"/>
                </a:lnTo>
                <a:lnTo>
                  <a:pt x="15526521" y="4479757"/>
                </a:lnTo>
                <a:lnTo>
                  <a:pt x="15050827" y="3879987"/>
                </a:lnTo>
                <a:lnTo>
                  <a:pt x="15547198" y="3314683"/>
                </a:lnTo>
                <a:lnTo>
                  <a:pt x="15774697" y="2859675"/>
                </a:lnTo>
                <a:lnTo>
                  <a:pt x="16560617" y="2680438"/>
                </a:lnTo>
                <a:lnTo>
                  <a:pt x="16195230" y="2253011"/>
                </a:lnTo>
                <a:lnTo>
                  <a:pt x="15609240" y="2204761"/>
                </a:lnTo>
                <a:lnTo>
                  <a:pt x="15271438" y="1908315"/>
                </a:lnTo>
                <a:lnTo>
                  <a:pt x="15230078" y="1363694"/>
                </a:lnTo>
                <a:lnTo>
                  <a:pt x="14891862" y="344470"/>
                </a:lnTo>
                <a:lnTo>
                  <a:pt x="13924149" y="878486"/>
                </a:lnTo>
                <a:lnTo>
                  <a:pt x="13210143" y="1057405"/>
                </a:lnTo>
                <a:lnTo>
                  <a:pt x="13501007" y="174972"/>
                </a:lnTo>
                <a:lnTo>
                  <a:pt x="13193733" y="48910"/>
                </a:lnTo>
                <a:lnTo>
                  <a:pt x="12084793" y="931343"/>
                </a:lnTo>
                <a:lnTo>
                  <a:pt x="11541808" y="973365"/>
                </a:lnTo>
                <a:lnTo>
                  <a:pt x="10785438" y="637198"/>
                </a:lnTo>
                <a:lnTo>
                  <a:pt x="10757222" y="0"/>
                </a:lnTo>
                <a:lnTo>
                  <a:pt x="9799276" y="132950"/>
                </a:lnTo>
                <a:lnTo>
                  <a:pt x="9036343" y="385077"/>
                </a:lnTo>
                <a:lnTo>
                  <a:pt x="8289177" y="805280"/>
                </a:lnTo>
                <a:lnTo>
                  <a:pt x="7670038" y="72760"/>
                </a:lnTo>
                <a:lnTo>
                  <a:pt x="6918268" y="721241"/>
                </a:lnTo>
                <a:lnTo>
                  <a:pt x="6231578" y="684478"/>
                </a:lnTo>
                <a:lnTo>
                  <a:pt x="5686546" y="973362"/>
                </a:lnTo>
                <a:lnTo>
                  <a:pt x="4926893" y="679218"/>
                </a:lnTo>
                <a:lnTo>
                  <a:pt x="5043112" y="1491722"/>
                </a:lnTo>
                <a:lnTo>
                  <a:pt x="4898955" y="1962069"/>
                </a:lnTo>
                <a:lnTo>
                  <a:pt x="5456755" y="2768745"/>
                </a:lnTo>
                <a:lnTo>
                  <a:pt x="5456755" y="3570418"/>
                </a:lnTo>
                <a:lnTo>
                  <a:pt x="4867757" y="3812006"/>
                </a:lnTo>
                <a:lnTo>
                  <a:pt x="4732329" y="4312044"/>
                </a:lnTo>
                <a:lnTo>
                  <a:pt x="4406240" y="4786373"/>
                </a:lnTo>
                <a:lnTo>
                  <a:pt x="5075288" y="5297182"/>
                </a:lnTo>
                <a:lnTo>
                  <a:pt x="4913766" y="6334570"/>
                </a:lnTo>
                <a:lnTo>
                  <a:pt x="5796201" y="5959667"/>
                </a:lnTo>
                <a:lnTo>
                  <a:pt x="5961000" y="6473759"/>
                </a:lnTo>
                <a:lnTo>
                  <a:pt x="5043112" y="6997692"/>
                </a:lnTo>
                <a:lnTo>
                  <a:pt x="5085131" y="7362752"/>
                </a:lnTo>
                <a:lnTo>
                  <a:pt x="5750899" y="7828261"/>
                </a:lnTo>
                <a:lnTo>
                  <a:pt x="4833007" y="8255030"/>
                </a:lnTo>
                <a:lnTo>
                  <a:pt x="5540797" y="8798019"/>
                </a:lnTo>
                <a:lnTo>
                  <a:pt x="5282109" y="9056703"/>
                </a:lnTo>
                <a:lnTo>
                  <a:pt x="4396397" y="9095443"/>
                </a:lnTo>
                <a:lnTo>
                  <a:pt x="3759526" y="8846602"/>
                </a:lnTo>
                <a:lnTo>
                  <a:pt x="2999873" y="8966098"/>
                </a:lnTo>
                <a:lnTo>
                  <a:pt x="2447041" y="8895182"/>
                </a:lnTo>
                <a:lnTo>
                  <a:pt x="2104314" y="9696855"/>
                </a:lnTo>
                <a:lnTo>
                  <a:pt x="1638805" y="10033019"/>
                </a:lnTo>
                <a:lnTo>
                  <a:pt x="1089259" y="10162364"/>
                </a:lnTo>
                <a:lnTo>
                  <a:pt x="707790" y="10876712"/>
                </a:lnTo>
                <a:lnTo>
                  <a:pt x="0" y="11471566"/>
                </a:lnTo>
                <a:lnTo>
                  <a:pt x="434508" y="11857480"/>
                </a:lnTo>
                <a:lnTo>
                  <a:pt x="1111590" y="11372394"/>
                </a:lnTo>
                <a:lnTo>
                  <a:pt x="1861781" y="11486890"/>
                </a:lnTo>
                <a:lnTo>
                  <a:pt x="2605280" y="11676381"/>
                </a:lnTo>
                <a:lnTo>
                  <a:pt x="3116089" y="12096588"/>
                </a:lnTo>
                <a:lnTo>
                  <a:pt x="3196848" y="12717052"/>
                </a:lnTo>
                <a:lnTo>
                  <a:pt x="2573103" y="13192402"/>
                </a:lnTo>
                <a:lnTo>
                  <a:pt x="2902704" y="13703214"/>
                </a:lnTo>
                <a:lnTo>
                  <a:pt x="3405241" y="145154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400" kern="0">
              <a:solidFill>
                <a:sysClr val="windowText" lastClr="000000"/>
              </a:solidFill>
            </a:endParaRPr>
          </a:p>
        </p:txBody>
      </p:sp>
      <p:sp>
        <p:nvSpPr>
          <p:cNvPr id="21" name="任意多边形 82"/>
          <p:cNvSpPr>
            <a:spLocks/>
          </p:cNvSpPr>
          <p:nvPr/>
        </p:nvSpPr>
        <p:spPr bwMode="auto">
          <a:xfrm>
            <a:off x="3973942" y="2310092"/>
            <a:ext cx="1378513" cy="938606"/>
          </a:xfrm>
          <a:custGeom>
            <a:avLst/>
            <a:gdLst/>
            <a:ahLst/>
            <a:cxnLst/>
            <a:rect l="0" t="0" r="r" b="b"/>
            <a:pathLst>
              <a:path w="14546261" h="9905962">
                <a:moveTo>
                  <a:pt x="4041945" y="7767965"/>
                </a:moveTo>
                <a:lnTo>
                  <a:pt x="4377657" y="7233396"/>
                </a:lnTo>
                <a:lnTo>
                  <a:pt x="5377287" y="7975652"/>
                </a:lnTo>
                <a:lnTo>
                  <a:pt x="5963270" y="8589224"/>
                </a:lnTo>
                <a:lnTo>
                  <a:pt x="6721612" y="8299668"/>
                </a:lnTo>
                <a:lnTo>
                  <a:pt x="6556150" y="7934290"/>
                </a:lnTo>
                <a:lnTo>
                  <a:pt x="6687137" y="7451708"/>
                </a:lnTo>
                <a:lnTo>
                  <a:pt x="7004951" y="7684401"/>
                </a:lnTo>
                <a:lnTo>
                  <a:pt x="7576454" y="6858828"/>
                </a:lnTo>
                <a:lnTo>
                  <a:pt x="8279640" y="7065653"/>
                </a:lnTo>
                <a:lnTo>
                  <a:pt x="8930318" y="6686505"/>
                </a:lnTo>
                <a:lnTo>
                  <a:pt x="8645019" y="6265951"/>
                </a:lnTo>
                <a:lnTo>
                  <a:pt x="8458874" y="5507609"/>
                </a:lnTo>
                <a:lnTo>
                  <a:pt x="9789416" y="5197388"/>
                </a:lnTo>
                <a:lnTo>
                  <a:pt x="11053633" y="5204328"/>
                </a:lnTo>
                <a:lnTo>
                  <a:pt x="11816239" y="4397690"/>
                </a:lnTo>
                <a:lnTo>
                  <a:pt x="12381549" y="3880642"/>
                </a:lnTo>
                <a:lnTo>
                  <a:pt x="12057521" y="3494577"/>
                </a:lnTo>
                <a:lnTo>
                  <a:pt x="12422906" y="3156775"/>
                </a:lnTo>
                <a:lnTo>
                  <a:pt x="13587985" y="3535946"/>
                </a:lnTo>
                <a:lnTo>
                  <a:pt x="13408737" y="2908594"/>
                </a:lnTo>
                <a:lnTo>
                  <a:pt x="13374271" y="2419122"/>
                </a:lnTo>
                <a:lnTo>
                  <a:pt x="13774121" y="2136468"/>
                </a:lnTo>
                <a:lnTo>
                  <a:pt x="14546261" y="2363972"/>
                </a:lnTo>
                <a:lnTo>
                  <a:pt x="14173969" y="1123060"/>
                </a:lnTo>
                <a:lnTo>
                  <a:pt x="14160185" y="426767"/>
                </a:lnTo>
                <a:lnTo>
                  <a:pt x="13392750" y="313678"/>
                </a:lnTo>
                <a:lnTo>
                  <a:pt x="12546012" y="0"/>
                </a:lnTo>
                <a:lnTo>
                  <a:pt x="11783076" y="465507"/>
                </a:lnTo>
                <a:lnTo>
                  <a:pt x="11278833" y="1015055"/>
                </a:lnTo>
                <a:lnTo>
                  <a:pt x="10635396" y="1477282"/>
                </a:lnTo>
                <a:lnTo>
                  <a:pt x="9872462" y="1431982"/>
                </a:lnTo>
                <a:lnTo>
                  <a:pt x="9025489" y="1312480"/>
                </a:lnTo>
                <a:lnTo>
                  <a:pt x="8521241" y="1684103"/>
                </a:lnTo>
                <a:lnTo>
                  <a:pt x="7980899" y="1270460"/>
                </a:lnTo>
                <a:lnTo>
                  <a:pt x="7266548" y="1441825"/>
                </a:lnTo>
                <a:lnTo>
                  <a:pt x="6540412" y="1768705"/>
                </a:lnTo>
                <a:lnTo>
                  <a:pt x="5811598" y="1942794"/>
                </a:lnTo>
                <a:lnTo>
                  <a:pt x="5265329" y="1813452"/>
                </a:lnTo>
                <a:lnTo>
                  <a:pt x="4279168" y="1816732"/>
                </a:lnTo>
                <a:lnTo>
                  <a:pt x="3561538" y="1645367"/>
                </a:lnTo>
                <a:lnTo>
                  <a:pt x="2717842" y="1393242"/>
                </a:lnTo>
                <a:lnTo>
                  <a:pt x="2168293" y="1477285"/>
                </a:lnTo>
                <a:lnTo>
                  <a:pt x="1699507" y="1645367"/>
                </a:lnTo>
                <a:lnTo>
                  <a:pt x="1356777" y="1438545"/>
                </a:lnTo>
                <a:lnTo>
                  <a:pt x="885293" y="1638723"/>
                </a:lnTo>
                <a:lnTo>
                  <a:pt x="25127" y="1569876"/>
                </a:lnTo>
                <a:lnTo>
                  <a:pt x="268867" y="1902076"/>
                </a:lnTo>
                <a:lnTo>
                  <a:pt x="448112" y="2894810"/>
                </a:lnTo>
                <a:lnTo>
                  <a:pt x="261971" y="3784130"/>
                </a:lnTo>
                <a:lnTo>
                  <a:pt x="744552" y="4301175"/>
                </a:lnTo>
                <a:lnTo>
                  <a:pt x="461896" y="5073298"/>
                </a:lnTo>
                <a:lnTo>
                  <a:pt x="675611" y="5611029"/>
                </a:lnTo>
                <a:lnTo>
                  <a:pt x="158560" y="5962615"/>
                </a:lnTo>
                <a:lnTo>
                  <a:pt x="487411" y="6500360"/>
                </a:lnTo>
                <a:lnTo>
                  <a:pt x="0" y="6913983"/>
                </a:lnTo>
                <a:lnTo>
                  <a:pt x="241294" y="8099746"/>
                </a:lnTo>
                <a:lnTo>
                  <a:pt x="89618" y="8846594"/>
                </a:lnTo>
                <a:lnTo>
                  <a:pt x="886416" y="8886040"/>
                </a:lnTo>
                <a:lnTo>
                  <a:pt x="896213" y="9471642"/>
                </a:lnTo>
                <a:lnTo>
                  <a:pt x="1323643" y="9905962"/>
                </a:lnTo>
                <a:lnTo>
                  <a:pt x="2081981" y="9823240"/>
                </a:lnTo>
                <a:lnTo>
                  <a:pt x="2826525" y="9513005"/>
                </a:lnTo>
                <a:cubicBezTo>
                  <a:pt x="2828823" y="9276312"/>
                  <a:pt x="2831120" y="9039618"/>
                  <a:pt x="2833418" y="8802925"/>
                </a:cubicBezTo>
                <a:lnTo>
                  <a:pt x="3274634" y="8534063"/>
                </a:lnTo>
                <a:cubicBezTo>
                  <a:pt x="3277111" y="8291963"/>
                  <a:pt x="3279589" y="8049862"/>
                  <a:pt x="3282066" y="7807762"/>
                </a:cubicBezTo>
                <a:lnTo>
                  <a:pt x="4041945" y="776796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2" name="任意多边形 95"/>
          <p:cNvSpPr>
            <a:spLocks/>
          </p:cNvSpPr>
          <p:nvPr/>
        </p:nvSpPr>
        <p:spPr bwMode="auto">
          <a:xfrm>
            <a:off x="5337210" y="1508682"/>
            <a:ext cx="1498287" cy="1067096"/>
          </a:xfrm>
          <a:custGeom>
            <a:avLst/>
            <a:gdLst/>
            <a:ahLst/>
            <a:cxnLst/>
            <a:rect l="0" t="0" r="r" b="b"/>
            <a:pathLst>
              <a:path w="15828134" h="11262122">
                <a:moveTo>
                  <a:pt x="7125437" y="8813928"/>
                </a:moveTo>
                <a:lnTo>
                  <a:pt x="6797220" y="9341086"/>
                </a:lnTo>
                <a:lnTo>
                  <a:pt x="7210690" y="9897099"/>
                </a:lnTo>
                <a:lnTo>
                  <a:pt x="6971866" y="10448703"/>
                </a:lnTo>
                <a:lnTo>
                  <a:pt x="7454273" y="11211550"/>
                </a:lnTo>
                <a:lnTo>
                  <a:pt x="7812756" y="11262122"/>
                </a:lnTo>
                <a:lnTo>
                  <a:pt x="7812756" y="10632454"/>
                </a:lnTo>
                <a:lnTo>
                  <a:pt x="8759674" y="10149971"/>
                </a:lnTo>
                <a:lnTo>
                  <a:pt x="9760169" y="9720899"/>
                </a:lnTo>
                <a:lnTo>
                  <a:pt x="9789149" y="8844729"/>
                </a:lnTo>
                <a:lnTo>
                  <a:pt x="10358926" y="8784878"/>
                </a:lnTo>
                <a:lnTo>
                  <a:pt x="10754179" y="8619425"/>
                </a:lnTo>
                <a:lnTo>
                  <a:pt x="11062219" y="7920954"/>
                </a:lnTo>
                <a:lnTo>
                  <a:pt x="11397616" y="7543963"/>
                </a:lnTo>
                <a:lnTo>
                  <a:pt x="11301101" y="7088952"/>
                </a:lnTo>
                <a:lnTo>
                  <a:pt x="11641203" y="6799414"/>
                </a:lnTo>
                <a:lnTo>
                  <a:pt x="12266253" y="7654270"/>
                </a:lnTo>
                <a:lnTo>
                  <a:pt x="12680043" y="7017920"/>
                </a:lnTo>
                <a:lnTo>
                  <a:pt x="11995087" y="6799417"/>
                </a:lnTo>
                <a:lnTo>
                  <a:pt x="12054831" y="6353603"/>
                </a:lnTo>
                <a:lnTo>
                  <a:pt x="12909690" y="6252494"/>
                </a:lnTo>
                <a:lnTo>
                  <a:pt x="13369284" y="6519065"/>
                </a:lnTo>
                <a:lnTo>
                  <a:pt x="13994341" y="6036489"/>
                </a:lnTo>
                <a:lnTo>
                  <a:pt x="14339033" y="5135673"/>
                </a:lnTo>
                <a:lnTo>
                  <a:pt x="14817017" y="4763401"/>
                </a:lnTo>
                <a:lnTo>
                  <a:pt x="14803230" y="3747689"/>
                </a:lnTo>
                <a:lnTo>
                  <a:pt x="14306891" y="3111240"/>
                </a:lnTo>
                <a:lnTo>
                  <a:pt x="14761862" y="2759558"/>
                </a:lnTo>
                <a:lnTo>
                  <a:pt x="15331763" y="2525164"/>
                </a:lnTo>
                <a:lnTo>
                  <a:pt x="15828134" y="2189654"/>
                </a:lnTo>
                <a:lnTo>
                  <a:pt x="15704038" y="1596777"/>
                </a:lnTo>
                <a:lnTo>
                  <a:pt x="15285977" y="1373479"/>
                </a:lnTo>
                <a:lnTo>
                  <a:pt x="14890553" y="1406368"/>
                </a:lnTo>
                <a:lnTo>
                  <a:pt x="14337722" y="1703793"/>
                </a:lnTo>
                <a:lnTo>
                  <a:pt x="13354218" y="2426452"/>
                </a:lnTo>
                <a:lnTo>
                  <a:pt x="13228779" y="1619753"/>
                </a:lnTo>
                <a:lnTo>
                  <a:pt x="12692356" y="1487128"/>
                </a:lnTo>
                <a:lnTo>
                  <a:pt x="11702915" y="1684106"/>
                </a:lnTo>
                <a:lnTo>
                  <a:pt x="11901908" y="1052263"/>
                </a:lnTo>
                <a:lnTo>
                  <a:pt x="11314885" y="636874"/>
                </a:lnTo>
                <a:lnTo>
                  <a:pt x="10587411" y="843696"/>
                </a:lnTo>
                <a:lnTo>
                  <a:pt x="10296547" y="552832"/>
                </a:lnTo>
                <a:lnTo>
                  <a:pt x="10073319" y="0"/>
                </a:lnTo>
                <a:lnTo>
                  <a:pt x="9543686" y="2244"/>
                </a:lnTo>
                <a:lnTo>
                  <a:pt x="8330785" y="924455"/>
                </a:lnTo>
                <a:lnTo>
                  <a:pt x="7861996" y="1277026"/>
                </a:lnTo>
                <a:lnTo>
                  <a:pt x="7823259" y="2156175"/>
                </a:lnTo>
                <a:lnTo>
                  <a:pt x="7759653" y="2804636"/>
                </a:lnTo>
                <a:lnTo>
                  <a:pt x="7477249" y="3171233"/>
                </a:lnTo>
                <a:lnTo>
                  <a:pt x="6927700" y="2922392"/>
                </a:lnTo>
                <a:lnTo>
                  <a:pt x="6371588" y="3294015"/>
                </a:lnTo>
                <a:lnTo>
                  <a:pt x="5401307" y="3237190"/>
                </a:lnTo>
                <a:lnTo>
                  <a:pt x="4777449" y="3261836"/>
                </a:lnTo>
                <a:lnTo>
                  <a:pt x="4353963" y="3892147"/>
                </a:lnTo>
                <a:lnTo>
                  <a:pt x="3843154" y="3811387"/>
                </a:lnTo>
                <a:lnTo>
                  <a:pt x="3209560" y="3685325"/>
                </a:lnTo>
                <a:lnTo>
                  <a:pt x="2653451" y="3562546"/>
                </a:lnTo>
                <a:lnTo>
                  <a:pt x="1890515" y="3772645"/>
                </a:lnTo>
                <a:lnTo>
                  <a:pt x="1256927" y="3523806"/>
                </a:lnTo>
                <a:lnTo>
                  <a:pt x="946376" y="3863251"/>
                </a:lnTo>
                <a:lnTo>
                  <a:pt x="0" y="3727875"/>
                </a:lnTo>
                <a:lnTo>
                  <a:pt x="500572" y="4501433"/>
                </a:lnTo>
                <a:lnTo>
                  <a:pt x="1148612" y="4625521"/>
                </a:lnTo>
                <a:lnTo>
                  <a:pt x="1084262" y="5232190"/>
                </a:lnTo>
                <a:lnTo>
                  <a:pt x="279958" y="5861841"/>
                </a:lnTo>
                <a:lnTo>
                  <a:pt x="1148604" y="7024620"/>
                </a:lnTo>
                <a:lnTo>
                  <a:pt x="1838001" y="7530177"/>
                </a:lnTo>
                <a:lnTo>
                  <a:pt x="2265425" y="8187407"/>
                </a:lnTo>
                <a:lnTo>
                  <a:pt x="2950224" y="8164420"/>
                </a:lnTo>
                <a:lnTo>
                  <a:pt x="3529112" y="7916395"/>
                </a:lnTo>
                <a:lnTo>
                  <a:pt x="4278458" y="8532100"/>
                </a:lnTo>
                <a:lnTo>
                  <a:pt x="5363838" y="8295314"/>
                </a:lnTo>
                <a:lnTo>
                  <a:pt x="5758359" y="8706745"/>
                </a:lnTo>
                <a:lnTo>
                  <a:pt x="6622404" y="8453963"/>
                </a:lnTo>
                <a:lnTo>
                  <a:pt x="7125437" y="881392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3" name="任意多边形 96"/>
          <p:cNvSpPr>
            <a:spLocks/>
          </p:cNvSpPr>
          <p:nvPr/>
        </p:nvSpPr>
        <p:spPr bwMode="auto">
          <a:xfrm>
            <a:off x="5335032" y="2721684"/>
            <a:ext cx="544436" cy="520479"/>
          </a:xfrm>
          <a:custGeom>
            <a:avLst/>
            <a:gdLst>
              <a:gd name="T0" fmla="*/ 190978 w 5746892"/>
              <a:gd name="T1" fmla="*/ 1644485 h 5495831"/>
              <a:gd name="T2" fmla="*/ 345087 w 5746892"/>
              <a:gd name="T3" fmla="*/ 1521041 h 5495831"/>
              <a:gd name="T4" fmla="*/ 624260 w 5746892"/>
              <a:gd name="T5" fmla="*/ 1621508 h 5495831"/>
              <a:gd name="T6" fmla="*/ 756021 w 5746892"/>
              <a:gd name="T7" fmla="*/ 1475231 h 5495831"/>
              <a:gd name="T8" fmla="*/ 878340 w 5746892"/>
              <a:gd name="T9" fmla="*/ 1698385 h 5495831"/>
              <a:gd name="T10" fmla="*/ 1098037 w 5746892"/>
              <a:gd name="T11" fmla="*/ 1898309 h 5495831"/>
              <a:gd name="T12" fmla="*/ 1201650 w 5746892"/>
              <a:gd name="T13" fmla="*/ 1780031 h 5495831"/>
              <a:gd name="T14" fmla="*/ 1364708 w 5746892"/>
              <a:gd name="T15" fmla="*/ 1573431 h 5495831"/>
              <a:gd name="T16" fmla="*/ 1452927 w 5746892"/>
              <a:gd name="T17" fmla="*/ 1468090 h 5495831"/>
              <a:gd name="T18" fmla="*/ 1570174 w 5746892"/>
              <a:gd name="T19" fmla="*/ 1381006 h 5495831"/>
              <a:gd name="T20" fmla="*/ 1761127 w 5746892"/>
              <a:gd name="T21" fmla="*/ 1163290 h 5495831"/>
              <a:gd name="T22" fmla="*/ 1985028 w 5746892"/>
              <a:gd name="T23" fmla="*/ 1047716 h 5495831"/>
              <a:gd name="T24" fmla="*/ 1840535 w 5746892"/>
              <a:gd name="T25" fmla="*/ 691810 h 5495831"/>
              <a:gd name="T26" fmla="*/ 1728697 w 5746892"/>
              <a:gd name="T27" fmla="*/ 761544 h 5495831"/>
              <a:gd name="T28" fmla="*/ 1530032 w 5746892"/>
              <a:gd name="T29" fmla="*/ 541563 h 5495831"/>
              <a:gd name="T30" fmla="*/ 1209585 w 5746892"/>
              <a:gd name="T31" fmla="*/ 467858 h 5495831"/>
              <a:gd name="T32" fmla="*/ 1164909 w 5746892"/>
              <a:gd name="T33" fmla="*/ 305934 h 5495831"/>
              <a:gd name="T34" fmla="*/ 1104584 w 5746892"/>
              <a:gd name="T35" fmla="*/ 130629 h 5495831"/>
              <a:gd name="T36" fmla="*/ 884603 w 5746892"/>
              <a:gd name="T37" fmla="*/ 0 h 5495831"/>
              <a:gd name="T38" fmla="*/ 682537 w 5746892"/>
              <a:gd name="T39" fmla="*/ 58058 h 5495831"/>
              <a:gd name="T40" fmla="*/ 488961 w 5746892"/>
              <a:gd name="T41" fmla="*/ 6131 h 5495831"/>
              <a:gd name="T42" fmla="*/ 498164 w 5746892"/>
              <a:gd name="T43" fmla="*/ 128362 h 5495831"/>
              <a:gd name="T44" fmla="*/ 314925 w 5746892"/>
              <a:gd name="T45" fmla="*/ 216582 h 5495831"/>
              <a:gd name="T46" fmla="*/ 31737 w 5746892"/>
              <a:gd name="T47" fmla="*/ 194596 h 5495831"/>
              <a:gd name="T48" fmla="*/ 0 w 5746892"/>
              <a:gd name="T49" fmla="*/ 368784 h 5495831"/>
              <a:gd name="T50" fmla="*/ 29324 w 5746892"/>
              <a:gd name="T51" fmla="*/ 521197 h 5495831"/>
              <a:gd name="T52" fmla="*/ 34620 w 5746892"/>
              <a:gd name="T53" fmla="*/ 677858 h 5495831"/>
              <a:gd name="T54" fmla="*/ 63649 w 5746892"/>
              <a:gd name="T55" fmla="*/ 939116 h 5495831"/>
              <a:gd name="T56" fmla="*/ 214551 w 5746892"/>
              <a:gd name="T57" fmla="*/ 1006696 h 5495831"/>
              <a:gd name="T58" fmla="*/ 251880 w 5746892"/>
              <a:gd name="T59" fmla="*/ 1207741 h 5495831"/>
              <a:gd name="T60" fmla="*/ 182030 w 5746892"/>
              <a:gd name="T61" fmla="*/ 1315691 h 5495831"/>
              <a:gd name="T62" fmla="*/ 189560 w 5746892"/>
              <a:gd name="T63" fmla="*/ 1403682 h 5495831"/>
              <a:gd name="T64" fmla="*/ 123344 w 5746892"/>
              <a:gd name="T65" fmla="*/ 1537811 h 5495831"/>
              <a:gd name="T66" fmla="*/ 190978 w 5746892"/>
              <a:gd name="T67" fmla="*/ 1644485 h 549583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746892" h="5495831">
                <a:moveTo>
                  <a:pt x="552904" y="4760977"/>
                </a:moveTo>
                <a:lnTo>
                  <a:pt x="999068" y="4403592"/>
                </a:lnTo>
                <a:lnTo>
                  <a:pt x="1807307" y="4694456"/>
                </a:lnTo>
                <a:lnTo>
                  <a:pt x="2188771" y="4270969"/>
                </a:lnTo>
                <a:lnTo>
                  <a:pt x="2542899" y="4917024"/>
                </a:lnTo>
                <a:lnTo>
                  <a:pt x="3178948" y="5495831"/>
                </a:lnTo>
                <a:lnTo>
                  <a:pt x="3478920" y="5153402"/>
                </a:lnTo>
                <a:lnTo>
                  <a:pt x="3950992" y="4555270"/>
                </a:lnTo>
                <a:lnTo>
                  <a:pt x="4206396" y="4250295"/>
                </a:lnTo>
                <a:lnTo>
                  <a:pt x="4545843" y="3998174"/>
                </a:lnTo>
                <a:lnTo>
                  <a:pt x="5098672" y="3367863"/>
                </a:lnTo>
                <a:lnTo>
                  <a:pt x="5746892" y="3033263"/>
                </a:lnTo>
                <a:lnTo>
                  <a:pt x="5328568" y="2002872"/>
                </a:lnTo>
                <a:lnTo>
                  <a:pt x="5004786" y="2204761"/>
                </a:lnTo>
                <a:lnTo>
                  <a:pt x="4429624" y="1567889"/>
                </a:lnTo>
                <a:lnTo>
                  <a:pt x="3501892" y="1354505"/>
                </a:lnTo>
                <a:lnTo>
                  <a:pt x="3372550" y="885715"/>
                </a:lnTo>
                <a:lnTo>
                  <a:pt x="3197902" y="378187"/>
                </a:lnTo>
                <a:lnTo>
                  <a:pt x="2561031" y="0"/>
                </a:lnTo>
                <a:lnTo>
                  <a:pt x="1976026" y="168085"/>
                </a:lnTo>
                <a:lnTo>
                  <a:pt x="1415600" y="17750"/>
                </a:lnTo>
                <a:lnTo>
                  <a:pt x="1442244" y="371623"/>
                </a:lnTo>
                <a:lnTo>
                  <a:pt x="911745" y="627031"/>
                </a:lnTo>
                <a:lnTo>
                  <a:pt x="91882" y="563379"/>
                </a:lnTo>
                <a:lnTo>
                  <a:pt x="0" y="1067674"/>
                </a:lnTo>
                <a:lnTo>
                  <a:pt x="84896" y="1508927"/>
                </a:lnTo>
                <a:lnTo>
                  <a:pt x="100229" y="1962480"/>
                </a:lnTo>
                <a:lnTo>
                  <a:pt x="184271" y="2718850"/>
                </a:lnTo>
                <a:lnTo>
                  <a:pt x="621151" y="2914505"/>
                </a:lnTo>
                <a:lnTo>
                  <a:pt x="729223" y="3496554"/>
                </a:lnTo>
                <a:lnTo>
                  <a:pt x="526998" y="3809082"/>
                </a:lnTo>
                <a:lnTo>
                  <a:pt x="548799" y="4063827"/>
                </a:lnTo>
                <a:lnTo>
                  <a:pt x="357096" y="4452146"/>
                </a:lnTo>
                <a:lnTo>
                  <a:pt x="552904" y="476097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2522530" y="2472852"/>
            <a:ext cx="15515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Győr-Moson-Sopron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25" name="Téglalap 24"/>
          <p:cNvSpPr/>
          <p:nvPr/>
        </p:nvSpPr>
        <p:spPr>
          <a:xfrm>
            <a:off x="2109902" y="3232883"/>
            <a:ext cx="9004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Vas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26" name="Téglalap 25"/>
          <p:cNvSpPr/>
          <p:nvPr/>
        </p:nvSpPr>
        <p:spPr>
          <a:xfrm>
            <a:off x="2175753" y="4219994"/>
            <a:ext cx="9004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Zala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27" name="Téglalap 26"/>
          <p:cNvSpPr/>
          <p:nvPr/>
        </p:nvSpPr>
        <p:spPr>
          <a:xfrm>
            <a:off x="3207374" y="3454323"/>
            <a:ext cx="962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Veszprém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28" name="Téglalap 27"/>
          <p:cNvSpPr/>
          <p:nvPr/>
        </p:nvSpPr>
        <p:spPr>
          <a:xfrm>
            <a:off x="3139471" y="4661138"/>
            <a:ext cx="962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Somogy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29" name="Téglalap 28"/>
          <p:cNvSpPr/>
          <p:nvPr/>
        </p:nvSpPr>
        <p:spPr>
          <a:xfrm>
            <a:off x="3841099" y="5513573"/>
            <a:ext cx="9625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Baranya</a:t>
            </a:r>
          </a:p>
        </p:txBody>
      </p:sp>
      <p:sp>
        <p:nvSpPr>
          <p:cNvPr id="31" name="Téglalap 30"/>
          <p:cNvSpPr/>
          <p:nvPr/>
        </p:nvSpPr>
        <p:spPr>
          <a:xfrm>
            <a:off x="6655831" y="4696899"/>
            <a:ext cx="962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Csongrád-Csanád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32" name="Téglalap 31"/>
          <p:cNvSpPr/>
          <p:nvPr/>
        </p:nvSpPr>
        <p:spPr>
          <a:xfrm>
            <a:off x="6713545" y="3199712"/>
            <a:ext cx="14394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Jász-Nagykun-Szolnok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33" name="Téglalap 32"/>
          <p:cNvSpPr/>
          <p:nvPr/>
        </p:nvSpPr>
        <p:spPr>
          <a:xfrm>
            <a:off x="8201473" y="2747791"/>
            <a:ext cx="96256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Hajdú-Bihar</a:t>
            </a:r>
          </a:p>
        </p:txBody>
      </p:sp>
      <p:sp>
        <p:nvSpPr>
          <p:cNvPr id="34" name="Téglalap 33"/>
          <p:cNvSpPr/>
          <p:nvPr/>
        </p:nvSpPr>
        <p:spPr>
          <a:xfrm>
            <a:off x="4349600" y="3499171"/>
            <a:ext cx="962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Fejér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35" name="Téglalap 34"/>
          <p:cNvSpPr/>
          <p:nvPr/>
        </p:nvSpPr>
        <p:spPr>
          <a:xfrm>
            <a:off x="4308797" y="4545557"/>
            <a:ext cx="962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Tolna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36" name="Téglalap 35"/>
          <p:cNvSpPr/>
          <p:nvPr/>
        </p:nvSpPr>
        <p:spPr>
          <a:xfrm>
            <a:off x="5461729" y="4418146"/>
            <a:ext cx="962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Bács-Kiskun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37" name="Téglalap 36"/>
          <p:cNvSpPr/>
          <p:nvPr/>
        </p:nvSpPr>
        <p:spPr>
          <a:xfrm>
            <a:off x="5674434" y="3074877"/>
            <a:ext cx="962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Pest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38" name="Téglalap 37"/>
          <p:cNvSpPr/>
          <p:nvPr/>
        </p:nvSpPr>
        <p:spPr>
          <a:xfrm>
            <a:off x="6474511" y="2074916"/>
            <a:ext cx="9625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Heves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39" name="Téglalap 38"/>
          <p:cNvSpPr/>
          <p:nvPr/>
        </p:nvSpPr>
        <p:spPr>
          <a:xfrm>
            <a:off x="7234026" y="1194698"/>
            <a:ext cx="1291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Borsod-Abaúj-Zemplén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40" name="Téglalap 39"/>
          <p:cNvSpPr/>
          <p:nvPr/>
        </p:nvSpPr>
        <p:spPr>
          <a:xfrm>
            <a:off x="8520678" y="1753689"/>
            <a:ext cx="17700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Szabolcs-Szatmár-Bereg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41" name="Téglalap 40"/>
          <p:cNvSpPr/>
          <p:nvPr/>
        </p:nvSpPr>
        <p:spPr>
          <a:xfrm>
            <a:off x="7610775" y="4211284"/>
            <a:ext cx="8014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Békés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42" name="Téglalap 41"/>
          <p:cNvSpPr/>
          <p:nvPr/>
        </p:nvSpPr>
        <p:spPr>
          <a:xfrm>
            <a:off x="5744447" y="1793977"/>
            <a:ext cx="8014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Nógrád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43" name="Téglalap 42"/>
          <p:cNvSpPr/>
          <p:nvPr/>
        </p:nvSpPr>
        <p:spPr>
          <a:xfrm>
            <a:off x="5091554" y="2769946"/>
            <a:ext cx="10271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b="1" dirty="0">
                <a:cs typeface="Alef" panose="00000500000000000000" pitchFamily="2" charset="-79"/>
              </a:rPr>
              <a:t>Budapest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</p:txBody>
      </p:sp>
      <p:sp>
        <p:nvSpPr>
          <p:cNvPr id="46" name="Téglalap 45"/>
          <p:cNvSpPr/>
          <p:nvPr/>
        </p:nvSpPr>
        <p:spPr>
          <a:xfrm>
            <a:off x="3834974" y="2362749"/>
            <a:ext cx="141126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Komárom-Esztergom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100%</a:t>
            </a:r>
          </a:p>
          <a:p>
            <a:pPr algn="ctr"/>
            <a:endParaRPr lang="hu-HU" sz="1200" dirty="0">
              <a:cs typeface="Alef" panose="00000500000000000000" pitchFamily="2" charset="-79"/>
            </a:endParaRPr>
          </a:p>
        </p:txBody>
      </p:sp>
      <p:sp>
        <p:nvSpPr>
          <p:cNvPr id="49" name="Téglalap 48"/>
          <p:cNvSpPr/>
          <p:nvPr/>
        </p:nvSpPr>
        <p:spPr>
          <a:xfrm>
            <a:off x="0" y="1496270"/>
            <a:ext cx="2523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solidFill>
                  <a:srgbClr val="003049"/>
                </a:solidFill>
                <a:cs typeface="Alef" panose="00000500000000000000" pitchFamily="2" charset="-79"/>
              </a:rPr>
              <a:t>Idealizált terhelés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968EC-6F7E-99A1-A6C7-AE473B6CC608}"/>
              </a:ext>
            </a:extLst>
          </p:cNvPr>
          <p:cNvSpPr txBox="1"/>
          <p:nvPr/>
        </p:nvSpPr>
        <p:spPr>
          <a:xfrm>
            <a:off x="11615038" y="63388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9</a:t>
            </a:r>
          </a:p>
        </p:txBody>
      </p:sp>
      <p:sp>
        <p:nvSpPr>
          <p:cNvPr id="48" name="TextBox 2">
            <a:extLst>
              <a:ext uri="{FF2B5EF4-FFF2-40B4-BE49-F238E27FC236}">
                <a16:creationId xmlns:a16="http://schemas.microsoft.com/office/drawing/2014/main" id="{9A62B0BD-4FE3-294C-C569-5FA3A8E29916}"/>
              </a:ext>
            </a:extLst>
          </p:cNvPr>
          <p:cNvSpPr txBox="1"/>
          <p:nvPr/>
        </p:nvSpPr>
        <p:spPr>
          <a:xfrm>
            <a:off x="0" y="1087312"/>
            <a:ext cx="6545857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003049"/>
                </a:solidFill>
                <a:cs typeface="Alef" panose="00000500000000000000" pitchFamily="2" charset="-79"/>
              </a:rPr>
              <a:t>Szakmakód: 0100 belgyógyászat (2024)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32CEF-0212-452A-1B2F-6B20165D5C8E}"/>
              </a:ext>
            </a:extLst>
          </p:cNvPr>
          <p:cNvSpPr txBox="1"/>
          <p:nvPr/>
        </p:nvSpPr>
        <p:spPr>
          <a:xfrm>
            <a:off x="0" y="1957935"/>
            <a:ext cx="1224000" cy="369332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1"/>
                </a:solidFill>
                <a:cs typeface="Alef" panose="00000500000000000000" pitchFamily="2" charset="-79"/>
              </a:rPr>
              <a:t>FÁZIS 1</a:t>
            </a:r>
          </a:p>
        </p:txBody>
      </p:sp>
    </p:spTree>
    <p:extLst>
      <p:ext uri="{BB962C8B-B14F-4D97-AF65-F5344CB8AC3E}">
        <p14:creationId xmlns:p14="http://schemas.microsoft.com/office/powerpoint/2010/main" val="243212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56"/>
          <p:cNvSpPr>
            <a:spLocks/>
          </p:cNvSpPr>
          <p:nvPr/>
        </p:nvSpPr>
        <p:spPr bwMode="auto">
          <a:xfrm>
            <a:off x="2610674" y="3941221"/>
            <a:ext cx="1792285" cy="2149433"/>
          </a:xfrm>
          <a:custGeom>
            <a:avLst/>
            <a:gdLst/>
            <a:ahLst/>
            <a:cxnLst/>
            <a:rect l="0" t="0" r="r" b="b"/>
            <a:pathLst>
              <a:path w="18899014" h="22680338">
                <a:moveTo>
                  <a:pt x="7433725" y="21153661"/>
                </a:moveTo>
                <a:lnTo>
                  <a:pt x="7751805" y="20711408"/>
                </a:lnTo>
                <a:lnTo>
                  <a:pt x="8550195" y="20750148"/>
                </a:lnTo>
                <a:lnTo>
                  <a:pt x="9704438" y="21096158"/>
                </a:lnTo>
                <a:lnTo>
                  <a:pt x="10344593" y="21561664"/>
                </a:lnTo>
                <a:lnTo>
                  <a:pt x="10776765" y="22680338"/>
                </a:lnTo>
                <a:lnTo>
                  <a:pt x="11075350" y="22298347"/>
                </a:lnTo>
                <a:lnTo>
                  <a:pt x="11741754" y="22487485"/>
                </a:lnTo>
                <a:lnTo>
                  <a:pt x="12000438" y="21608336"/>
                </a:lnTo>
                <a:lnTo>
                  <a:pt x="11541496" y="21465867"/>
                </a:lnTo>
                <a:lnTo>
                  <a:pt x="11114726" y="20968182"/>
                </a:lnTo>
                <a:lnTo>
                  <a:pt x="10687959" y="20842120"/>
                </a:lnTo>
                <a:lnTo>
                  <a:pt x="10435835" y="20075906"/>
                </a:lnTo>
                <a:lnTo>
                  <a:pt x="10810739" y="19610397"/>
                </a:lnTo>
                <a:lnTo>
                  <a:pt x="10355073" y="18889483"/>
                </a:lnTo>
                <a:lnTo>
                  <a:pt x="10852758" y="18462717"/>
                </a:lnTo>
                <a:lnTo>
                  <a:pt x="11237508" y="17909888"/>
                </a:lnTo>
                <a:lnTo>
                  <a:pt x="11072706" y="17066192"/>
                </a:lnTo>
                <a:lnTo>
                  <a:pt x="11492910" y="16254673"/>
                </a:lnTo>
                <a:lnTo>
                  <a:pt x="11916399" y="14984213"/>
                </a:lnTo>
                <a:lnTo>
                  <a:pt x="12339885" y="15523919"/>
                </a:lnTo>
                <a:lnTo>
                  <a:pt x="12808675" y="15106996"/>
                </a:lnTo>
                <a:lnTo>
                  <a:pt x="13358226" y="15478616"/>
                </a:lnTo>
                <a:lnTo>
                  <a:pt x="14163179" y="15090586"/>
                </a:lnTo>
                <a:lnTo>
                  <a:pt x="14800050" y="14974367"/>
                </a:lnTo>
                <a:lnTo>
                  <a:pt x="14890656" y="13833250"/>
                </a:lnTo>
                <a:lnTo>
                  <a:pt x="15520964" y="13532543"/>
                </a:lnTo>
                <a:lnTo>
                  <a:pt x="16035053" y="13684221"/>
                </a:lnTo>
                <a:lnTo>
                  <a:pt x="16700820" y="13847016"/>
                </a:lnTo>
                <a:lnTo>
                  <a:pt x="16959504" y="12677000"/>
                </a:lnTo>
                <a:lnTo>
                  <a:pt x="16655520" y="12166191"/>
                </a:lnTo>
                <a:lnTo>
                  <a:pt x="15866971" y="11568060"/>
                </a:lnTo>
                <a:lnTo>
                  <a:pt x="16781579" y="10889166"/>
                </a:lnTo>
                <a:lnTo>
                  <a:pt x="16283897" y="9851138"/>
                </a:lnTo>
                <a:lnTo>
                  <a:pt x="16329199" y="8713301"/>
                </a:lnTo>
                <a:lnTo>
                  <a:pt x="17004810" y="8243875"/>
                </a:lnTo>
                <a:lnTo>
                  <a:pt x="16927331" y="7190078"/>
                </a:lnTo>
                <a:lnTo>
                  <a:pt x="17641681" y="6006938"/>
                </a:lnTo>
                <a:lnTo>
                  <a:pt x="17680418" y="4746962"/>
                </a:lnTo>
                <a:lnTo>
                  <a:pt x="18145924" y="4827718"/>
                </a:lnTo>
                <a:lnTo>
                  <a:pt x="18317289" y="4071351"/>
                </a:lnTo>
                <a:lnTo>
                  <a:pt x="18899014" y="4039172"/>
                </a:lnTo>
                <a:lnTo>
                  <a:pt x="18734216" y="3424633"/>
                </a:lnTo>
                <a:lnTo>
                  <a:pt x="18650176" y="2671543"/>
                </a:lnTo>
                <a:cubicBezTo>
                  <a:pt x="18652363" y="2481797"/>
                  <a:pt x="18654549" y="2292051"/>
                  <a:pt x="18656736" y="2102305"/>
                </a:cubicBezTo>
                <a:lnTo>
                  <a:pt x="18866838" y="1432621"/>
                </a:lnTo>
                <a:lnTo>
                  <a:pt x="18290116" y="518973"/>
                </a:lnTo>
                <a:lnTo>
                  <a:pt x="17004810" y="0"/>
                </a:lnTo>
                <a:lnTo>
                  <a:pt x="14722571" y="934298"/>
                </a:lnTo>
                <a:lnTo>
                  <a:pt x="14792413" y="1763142"/>
                </a:lnTo>
                <a:lnTo>
                  <a:pt x="14337824" y="2026832"/>
                </a:lnTo>
                <a:lnTo>
                  <a:pt x="13768586" y="1994659"/>
                </a:lnTo>
                <a:lnTo>
                  <a:pt x="11150185" y="3181079"/>
                </a:lnTo>
                <a:lnTo>
                  <a:pt x="8773423" y="4335322"/>
                </a:lnTo>
                <a:lnTo>
                  <a:pt x="7655737" y="4440131"/>
                </a:lnTo>
                <a:lnTo>
                  <a:pt x="6762361" y="5017496"/>
                </a:lnTo>
                <a:lnTo>
                  <a:pt x="5702003" y="4607136"/>
                </a:lnTo>
                <a:lnTo>
                  <a:pt x="5537201" y="5534868"/>
                </a:lnTo>
                <a:lnTo>
                  <a:pt x="4942350" y="6003658"/>
                </a:lnTo>
                <a:lnTo>
                  <a:pt x="4851747" y="6608353"/>
                </a:lnTo>
                <a:lnTo>
                  <a:pt x="5003475" y="7342642"/>
                </a:lnTo>
                <a:lnTo>
                  <a:pt x="5079675" y="8790442"/>
                </a:lnTo>
                <a:lnTo>
                  <a:pt x="4492541" y="9642258"/>
                </a:lnTo>
                <a:lnTo>
                  <a:pt x="4528070" y="10533315"/>
                </a:lnTo>
                <a:lnTo>
                  <a:pt x="3584565" y="11069737"/>
                </a:lnTo>
                <a:lnTo>
                  <a:pt x="3067196" y="11034278"/>
                </a:lnTo>
                <a:lnTo>
                  <a:pt x="2562944" y="11325142"/>
                </a:lnTo>
                <a:lnTo>
                  <a:pt x="2342999" y="10998821"/>
                </a:lnTo>
                <a:lnTo>
                  <a:pt x="2110565" y="11667869"/>
                </a:lnTo>
                <a:lnTo>
                  <a:pt x="2539975" y="12411752"/>
                </a:lnTo>
                <a:lnTo>
                  <a:pt x="2000272" y="13284338"/>
                </a:lnTo>
                <a:lnTo>
                  <a:pt x="1417910" y="13019727"/>
                </a:lnTo>
                <a:lnTo>
                  <a:pt x="865716" y="13571919"/>
                </a:lnTo>
                <a:lnTo>
                  <a:pt x="703557" y="13129383"/>
                </a:lnTo>
                <a:lnTo>
                  <a:pt x="0" y="13157347"/>
                </a:lnTo>
                <a:lnTo>
                  <a:pt x="12177" y="13734718"/>
                </a:lnTo>
                <a:lnTo>
                  <a:pt x="985215" y="14542951"/>
                </a:lnTo>
                <a:lnTo>
                  <a:pt x="2087595" y="15225125"/>
                </a:lnTo>
                <a:lnTo>
                  <a:pt x="3231995" y="15904016"/>
                </a:lnTo>
                <a:lnTo>
                  <a:pt x="4001491" y="16372805"/>
                </a:lnTo>
                <a:lnTo>
                  <a:pt x="4176137" y="17054979"/>
                </a:lnTo>
                <a:lnTo>
                  <a:pt x="4748015" y="17458779"/>
                </a:lnTo>
                <a:lnTo>
                  <a:pt x="4971246" y="18393075"/>
                </a:lnTo>
                <a:lnTo>
                  <a:pt x="5504385" y="18932780"/>
                </a:lnTo>
                <a:lnTo>
                  <a:pt x="5317256" y="19333936"/>
                </a:lnTo>
                <a:lnTo>
                  <a:pt x="5747306" y="19683227"/>
                </a:lnTo>
                <a:lnTo>
                  <a:pt x="6125490" y="20274795"/>
                </a:lnTo>
                <a:lnTo>
                  <a:pt x="6506956" y="20236058"/>
                </a:lnTo>
                <a:cubicBezTo>
                  <a:pt x="6508049" y="20474174"/>
                  <a:pt x="6509143" y="20712290"/>
                  <a:pt x="6510236" y="20950406"/>
                </a:cubicBezTo>
                <a:lnTo>
                  <a:pt x="7433725" y="21153661"/>
                </a:lnTo>
                <a:close/>
              </a:path>
            </a:pathLst>
          </a:custGeom>
          <a:solidFill>
            <a:srgbClr val="E0E8E0"/>
          </a:solidFill>
          <a:ln w="19050" cmpd="sng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5" name="任意多边形 57"/>
          <p:cNvSpPr>
            <a:spLocks/>
          </p:cNvSpPr>
          <p:nvPr/>
        </p:nvSpPr>
        <p:spPr bwMode="auto">
          <a:xfrm>
            <a:off x="4169939" y="2802262"/>
            <a:ext cx="1226071" cy="1698640"/>
          </a:xfrm>
          <a:custGeom>
            <a:avLst/>
            <a:gdLst/>
            <a:ahLst/>
            <a:cxnLst/>
            <a:rect l="0" t="0" r="r" b="b"/>
            <a:pathLst>
              <a:path w="12938231" h="17927265">
                <a:moveTo>
                  <a:pt x="3545461" y="15449630"/>
                </a:moveTo>
                <a:lnTo>
                  <a:pt x="4273517" y="16049462"/>
                </a:lnTo>
                <a:lnTo>
                  <a:pt x="4703563" y="15761884"/>
                </a:lnTo>
                <a:lnTo>
                  <a:pt x="5324028" y="16017288"/>
                </a:lnTo>
                <a:lnTo>
                  <a:pt x="5540696" y="16773658"/>
                </a:lnTo>
                <a:lnTo>
                  <a:pt x="6320036" y="16686336"/>
                </a:lnTo>
                <a:lnTo>
                  <a:pt x="7086249" y="15949652"/>
                </a:lnTo>
                <a:lnTo>
                  <a:pt x="8023828" y="16916127"/>
                </a:lnTo>
                <a:lnTo>
                  <a:pt x="8253619" y="17927265"/>
                </a:lnTo>
                <a:lnTo>
                  <a:pt x="8816294" y="17659371"/>
                </a:lnTo>
                <a:lnTo>
                  <a:pt x="9702009" y="17109822"/>
                </a:lnTo>
                <a:lnTo>
                  <a:pt x="9375686" y="16556993"/>
                </a:lnTo>
                <a:lnTo>
                  <a:pt x="10426200" y="16172244"/>
                </a:lnTo>
                <a:lnTo>
                  <a:pt x="11392675" y="15499913"/>
                </a:lnTo>
                <a:lnTo>
                  <a:pt x="11577163" y="14565615"/>
                </a:lnTo>
                <a:lnTo>
                  <a:pt x="12225117" y="14458347"/>
                </a:lnTo>
                <a:lnTo>
                  <a:pt x="12763586" y="13611632"/>
                </a:lnTo>
                <a:lnTo>
                  <a:pt x="12938231" y="12758096"/>
                </a:lnTo>
                <a:lnTo>
                  <a:pt x="12644084" y="12163245"/>
                </a:lnTo>
                <a:lnTo>
                  <a:pt x="12892928" y="11232229"/>
                </a:lnTo>
                <a:lnTo>
                  <a:pt x="12883085" y="10711574"/>
                </a:lnTo>
                <a:lnTo>
                  <a:pt x="12217317" y="10194199"/>
                </a:lnTo>
                <a:lnTo>
                  <a:pt x="11706508" y="9340662"/>
                </a:lnTo>
                <a:lnTo>
                  <a:pt x="11619186" y="8231722"/>
                </a:lnTo>
                <a:lnTo>
                  <a:pt x="11787268" y="7507525"/>
                </a:lnTo>
                <a:lnTo>
                  <a:pt x="12249494" y="6747875"/>
                </a:lnTo>
                <a:lnTo>
                  <a:pt x="12132742" y="6163778"/>
                </a:lnTo>
                <a:lnTo>
                  <a:pt x="11651362" y="5250904"/>
                </a:lnTo>
                <a:lnTo>
                  <a:pt x="10170796" y="3459786"/>
                </a:lnTo>
                <a:lnTo>
                  <a:pt x="10528126" y="2926326"/>
                </a:lnTo>
                <a:lnTo>
                  <a:pt x="10329034" y="2008116"/>
                </a:lnTo>
                <a:lnTo>
                  <a:pt x="9310699" y="1025237"/>
                </a:lnTo>
                <a:lnTo>
                  <a:pt x="8978027" y="0"/>
                </a:lnTo>
                <a:lnTo>
                  <a:pt x="7687664" y="3616"/>
                </a:lnTo>
                <a:lnTo>
                  <a:pt x="6385028" y="304323"/>
                </a:lnTo>
                <a:lnTo>
                  <a:pt x="6556390" y="1063974"/>
                </a:lnTo>
                <a:lnTo>
                  <a:pt x="6850532" y="1484180"/>
                </a:lnTo>
                <a:lnTo>
                  <a:pt x="6207097" y="1865647"/>
                </a:lnTo>
                <a:lnTo>
                  <a:pt x="5489470" y="1662105"/>
                </a:lnTo>
                <a:lnTo>
                  <a:pt x="4927628" y="2484131"/>
                </a:lnTo>
                <a:lnTo>
                  <a:pt x="4603754" y="2250396"/>
                </a:lnTo>
                <a:lnTo>
                  <a:pt x="4474412" y="2719186"/>
                </a:lnTo>
                <a:lnTo>
                  <a:pt x="4639211" y="3097369"/>
                </a:lnTo>
                <a:lnTo>
                  <a:pt x="3876278" y="3388233"/>
                </a:lnTo>
                <a:lnTo>
                  <a:pt x="3271583" y="2754642"/>
                </a:lnTo>
                <a:lnTo>
                  <a:pt x="2301828" y="2043572"/>
                </a:lnTo>
                <a:lnTo>
                  <a:pt x="1939414" y="2566523"/>
                </a:lnTo>
                <a:lnTo>
                  <a:pt x="1202094" y="2616093"/>
                </a:lnTo>
                <a:lnTo>
                  <a:pt x="1188967" y="3330444"/>
                </a:lnTo>
                <a:lnTo>
                  <a:pt x="743785" y="3617040"/>
                </a:lnTo>
                <a:cubicBezTo>
                  <a:pt x="744520" y="3848804"/>
                  <a:pt x="745256" y="4080568"/>
                  <a:pt x="745991" y="4312332"/>
                </a:cubicBezTo>
                <a:lnTo>
                  <a:pt x="0" y="4618344"/>
                </a:lnTo>
                <a:lnTo>
                  <a:pt x="351835" y="5215445"/>
                </a:lnTo>
                <a:lnTo>
                  <a:pt x="232339" y="5690797"/>
                </a:lnTo>
                <a:lnTo>
                  <a:pt x="940123" y="6356564"/>
                </a:lnTo>
                <a:lnTo>
                  <a:pt x="1706340" y="6156306"/>
                </a:lnTo>
                <a:lnTo>
                  <a:pt x="1968307" y="6873934"/>
                </a:lnTo>
                <a:lnTo>
                  <a:pt x="2558694" y="7181647"/>
                </a:lnTo>
                <a:lnTo>
                  <a:pt x="2740766" y="7762093"/>
                </a:lnTo>
                <a:lnTo>
                  <a:pt x="2517856" y="8393877"/>
                </a:lnTo>
                <a:lnTo>
                  <a:pt x="2766697" y="9541560"/>
                </a:lnTo>
                <a:lnTo>
                  <a:pt x="2391794" y="9926307"/>
                </a:lnTo>
                <a:lnTo>
                  <a:pt x="2437097" y="10672834"/>
                </a:lnTo>
                <a:lnTo>
                  <a:pt x="2808720" y="11193490"/>
                </a:lnTo>
                <a:lnTo>
                  <a:pt x="1847453" y="12535968"/>
                </a:lnTo>
                <a:lnTo>
                  <a:pt x="2420687" y="13442233"/>
                </a:lnTo>
                <a:lnTo>
                  <a:pt x="2213863" y="14104051"/>
                </a:lnTo>
                <a:lnTo>
                  <a:pt x="2200076" y="14717617"/>
                </a:lnTo>
                <a:lnTo>
                  <a:pt x="2296591" y="15462161"/>
                </a:lnTo>
                <a:lnTo>
                  <a:pt x="2445889" y="16046106"/>
                </a:lnTo>
                <a:lnTo>
                  <a:pt x="3545461" y="15449630"/>
                </a:lnTo>
                <a:close/>
              </a:path>
            </a:pathLst>
          </a:custGeom>
          <a:solidFill>
            <a:srgbClr val="E0E4E0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6" name="任意多边形 58"/>
          <p:cNvSpPr>
            <a:spLocks/>
          </p:cNvSpPr>
          <p:nvPr/>
        </p:nvSpPr>
        <p:spPr bwMode="auto">
          <a:xfrm>
            <a:off x="2902491" y="2950348"/>
            <a:ext cx="1533131" cy="1411177"/>
          </a:xfrm>
          <a:custGeom>
            <a:avLst/>
            <a:gdLst/>
            <a:ahLst/>
            <a:cxnLst/>
            <a:rect l="0" t="0" r="r" b="b"/>
            <a:pathLst>
              <a:path w="16176856" h="14895741">
                <a:moveTo>
                  <a:pt x="4573043" y="14895741"/>
                </a:moveTo>
                <a:lnTo>
                  <a:pt x="5718720" y="14787892"/>
                </a:lnTo>
                <a:lnTo>
                  <a:pt x="8097141" y="13636596"/>
                </a:lnTo>
                <a:lnTo>
                  <a:pt x="10696208" y="12456664"/>
                </a:lnTo>
                <a:lnTo>
                  <a:pt x="11268353" y="12485309"/>
                </a:lnTo>
                <a:lnTo>
                  <a:pt x="11709575" y="12216442"/>
                </a:lnTo>
                <a:lnTo>
                  <a:pt x="11647521" y="11396055"/>
                </a:lnTo>
                <a:lnTo>
                  <a:pt x="13915638" y="10465372"/>
                </a:lnTo>
                <a:lnTo>
                  <a:pt x="15218603" y="10982441"/>
                </a:lnTo>
                <a:lnTo>
                  <a:pt x="16176856" y="9644997"/>
                </a:lnTo>
                <a:lnTo>
                  <a:pt x="15818365" y="9127952"/>
                </a:lnTo>
                <a:lnTo>
                  <a:pt x="15763213" y="8390296"/>
                </a:lnTo>
                <a:lnTo>
                  <a:pt x="16135528" y="7990451"/>
                </a:lnTo>
                <a:lnTo>
                  <a:pt x="15901093" y="6846051"/>
                </a:lnTo>
                <a:lnTo>
                  <a:pt x="16107914" y="6198016"/>
                </a:lnTo>
                <a:lnTo>
                  <a:pt x="15935571" y="5632712"/>
                </a:lnTo>
                <a:lnTo>
                  <a:pt x="15342685" y="5329385"/>
                </a:lnTo>
                <a:lnTo>
                  <a:pt x="15073821" y="4605512"/>
                </a:lnTo>
                <a:lnTo>
                  <a:pt x="14315483" y="4805443"/>
                </a:lnTo>
                <a:lnTo>
                  <a:pt x="13605408" y="4136726"/>
                </a:lnTo>
                <a:lnTo>
                  <a:pt x="13722609" y="3674833"/>
                </a:lnTo>
                <a:lnTo>
                  <a:pt x="13381199" y="3076591"/>
                </a:lnTo>
                <a:lnTo>
                  <a:pt x="12606439" y="3144982"/>
                </a:lnTo>
                <a:lnTo>
                  <a:pt x="12186233" y="2721496"/>
                </a:lnTo>
                <a:lnTo>
                  <a:pt x="12176392" y="2129928"/>
                </a:lnTo>
                <a:lnTo>
                  <a:pt x="11368153" y="2091185"/>
                </a:lnTo>
                <a:lnTo>
                  <a:pt x="10783148" y="2395176"/>
                </a:lnTo>
                <a:lnTo>
                  <a:pt x="10430575" y="3238868"/>
                </a:lnTo>
                <a:lnTo>
                  <a:pt x="9792598" y="3558973"/>
                </a:lnTo>
                <a:lnTo>
                  <a:pt x="9195572" y="3267764"/>
                </a:lnTo>
                <a:lnTo>
                  <a:pt x="9146989" y="2876454"/>
                </a:lnTo>
                <a:lnTo>
                  <a:pt x="9567195" y="2529457"/>
                </a:lnTo>
                <a:lnTo>
                  <a:pt x="9906642" y="2277335"/>
                </a:lnTo>
                <a:lnTo>
                  <a:pt x="10162047" y="1857129"/>
                </a:lnTo>
                <a:lnTo>
                  <a:pt x="9502206" y="487842"/>
                </a:lnTo>
                <a:lnTo>
                  <a:pt x="8718509" y="310583"/>
                </a:lnTo>
                <a:lnTo>
                  <a:pt x="7996026" y="710433"/>
                </a:lnTo>
                <a:lnTo>
                  <a:pt x="7323695" y="218327"/>
                </a:lnTo>
                <a:lnTo>
                  <a:pt x="6816169" y="836495"/>
                </a:lnTo>
                <a:lnTo>
                  <a:pt x="6308641" y="260346"/>
                </a:lnTo>
                <a:lnTo>
                  <a:pt x="6011216" y="974697"/>
                </a:lnTo>
                <a:lnTo>
                  <a:pt x="5332320" y="1298722"/>
                </a:lnTo>
                <a:lnTo>
                  <a:pt x="5225310" y="413006"/>
                </a:lnTo>
                <a:lnTo>
                  <a:pt x="4656712" y="0"/>
                </a:lnTo>
                <a:lnTo>
                  <a:pt x="4316628" y="836495"/>
                </a:lnTo>
                <a:lnTo>
                  <a:pt x="3256270" y="932677"/>
                </a:lnTo>
                <a:lnTo>
                  <a:pt x="2496617" y="920538"/>
                </a:lnTo>
                <a:lnTo>
                  <a:pt x="1530146" y="806615"/>
                </a:lnTo>
                <a:lnTo>
                  <a:pt x="1866307" y="1815109"/>
                </a:lnTo>
                <a:lnTo>
                  <a:pt x="1908329" y="2361378"/>
                </a:lnTo>
                <a:lnTo>
                  <a:pt x="2247773" y="2655519"/>
                </a:lnTo>
                <a:lnTo>
                  <a:pt x="2836061" y="2714936"/>
                </a:lnTo>
                <a:lnTo>
                  <a:pt x="3208321" y="3154826"/>
                </a:lnTo>
                <a:lnTo>
                  <a:pt x="2409935" y="3326188"/>
                </a:lnTo>
                <a:lnTo>
                  <a:pt x="2206393" y="3749677"/>
                </a:lnTo>
                <a:lnTo>
                  <a:pt x="1689021" y="4347806"/>
                </a:lnTo>
                <a:lnTo>
                  <a:pt x="2167017" y="4942658"/>
                </a:lnTo>
                <a:lnTo>
                  <a:pt x="2036450" y="5614056"/>
                </a:lnTo>
                <a:lnTo>
                  <a:pt x="1863808" y="6706642"/>
                </a:lnTo>
                <a:lnTo>
                  <a:pt x="2050451" y="7962498"/>
                </a:lnTo>
                <a:lnTo>
                  <a:pt x="1487778" y="8357086"/>
                </a:lnTo>
                <a:lnTo>
                  <a:pt x="960904" y="8049540"/>
                </a:lnTo>
                <a:lnTo>
                  <a:pt x="0" y="8485337"/>
                </a:lnTo>
                <a:lnTo>
                  <a:pt x="146108" y="8919483"/>
                </a:lnTo>
                <a:lnTo>
                  <a:pt x="970748" y="9692260"/>
                </a:lnTo>
                <a:lnTo>
                  <a:pt x="1940503" y="9821602"/>
                </a:lnTo>
                <a:lnTo>
                  <a:pt x="2476928" y="10448633"/>
                </a:lnTo>
                <a:lnTo>
                  <a:pt x="2056102" y="11222385"/>
                </a:lnTo>
                <a:lnTo>
                  <a:pt x="3039603" y="11619283"/>
                </a:lnTo>
                <a:lnTo>
                  <a:pt x="3469652" y="12049336"/>
                </a:lnTo>
                <a:lnTo>
                  <a:pt x="3434196" y="13064390"/>
                </a:lnTo>
                <a:lnTo>
                  <a:pt x="3896422" y="13956666"/>
                </a:lnTo>
                <a:lnTo>
                  <a:pt x="4573043" y="14895741"/>
                </a:lnTo>
                <a:close/>
              </a:path>
            </a:pathLst>
          </a:custGeom>
          <a:solidFill>
            <a:srgbClr val="E0E7E0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7" name="任意多边形 59"/>
          <p:cNvSpPr>
            <a:spLocks/>
          </p:cNvSpPr>
          <p:nvPr/>
        </p:nvSpPr>
        <p:spPr bwMode="auto">
          <a:xfrm>
            <a:off x="3592834" y="5027916"/>
            <a:ext cx="1661620" cy="1284870"/>
          </a:xfrm>
          <a:custGeom>
            <a:avLst/>
            <a:gdLst/>
            <a:ahLst/>
            <a:cxnLst/>
            <a:rect l="0" t="0" r="r" b="b"/>
            <a:pathLst>
              <a:path w="17524768" h="13545030">
                <a:moveTo>
                  <a:pt x="6462342" y="13093539"/>
                </a:moveTo>
                <a:lnTo>
                  <a:pt x="6909241" y="12522474"/>
                </a:lnTo>
                <a:lnTo>
                  <a:pt x="7631608" y="12750554"/>
                </a:lnTo>
                <a:lnTo>
                  <a:pt x="8236303" y="12589036"/>
                </a:lnTo>
                <a:lnTo>
                  <a:pt x="8886301" y="13219344"/>
                </a:lnTo>
                <a:lnTo>
                  <a:pt x="9429289" y="13429445"/>
                </a:lnTo>
                <a:lnTo>
                  <a:pt x="10531666" y="13015802"/>
                </a:lnTo>
                <a:lnTo>
                  <a:pt x="11453478" y="13545030"/>
                </a:lnTo>
                <a:lnTo>
                  <a:pt x="11918984" y="13005959"/>
                </a:lnTo>
                <a:lnTo>
                  <a:pt x="12274835" y="12488586"/>
                </a:lnTo>
                <a:lnTo>
                  <a:pt x="13034488" y="12650105"/>
                </a:lnTo>
                <a:lnTo>
                  <a:pt x="13626059" y="11900298"/>
                </a:lnTo>
                <a:lnTo>
                  <a:pt x="14388989" y="11050042"/>
                </a:lnTo>
                <a:lnTo>
                  <a:pt x="14563635" y="10497213"/>
                </a:lnTo>
                <a:lnTo>
                  <a:pt x="15029144" y="9905642"/>
                </a:lnTo>
                <a:lnTo>
                  <a:pt x="15876117" y="10490647"/>
                </a:lnTo>
                <a:lnTo>
                  <a:pt x="16700128" y="10684345"/>
                </a:lnTo>
                <a:lnTo>
                  <a:pt x="16729655" y="9979841"/>
                </a:lnTo>
                <a:lnTo>
                  <a:pt x="17107842" y="8670636"/>
                </a:lnTo>
                <a:lnTo>
                  <a:pt x="17524768" y="7910986"/>
                </a:lnTo>
                <a:lnTo>
                  <a:pt x="17185321" y="7561696"/>
                </a:lnTo>
                <a:lnTo>
                  <a:pt x="16489384" y="7865689"/>
                </a:lnTo>
                <a:lnTo>
                  <a:pt x="15610234" y="7610281"/>
                </a:lnTo>
                <a:lnTo>
                  <a:pt x="15769110" y="7037763"/>
                </a:lnTo>
                <a:lnTo>
                  <a:pt x="16397562" y="6118821"/>
                </a:lnTo>
                <a:lnTo>
                  <a:pt x="15190668" y="5831653"/>
                </a:lnTo>
                <a:lnTo>
                  <a:pt x="14304953" y="4819879"/>
                </a:lnTo>
                <a:lnTo>
                  <a:pt x="13671365" y="4480432"/>
                </a:lnTo>
                <a:lnTo>
                  <a:pt x="13034491" y="3672195"/>
                </a:lnTo>
                <a:lnTo>
                  <a:pt x="12863129" y="2867242"/>
                </a:lnTo>
                <a:lnTo>
                  <a:pt x="12394336" y="2405016"/>
                </a:lnTo>
                <a:lnTo>
                  <a:pt x="12016153" y="2786483"/>
                </a:lnTo>
                <a:lnTo>
                  <a:pt x="11718729" y="3174513"/>
                </a:lnTo>
                <a:lnTo>
                  <a:pt x="11117314" y="3759518"/>
                </a:lnTo>
                <a:lnTo>
                  <a:pt x="10448266" y="3856050"/>
                </a:lnTo>
                <a:lnTo>
                  <a:pt x="10871113" y="3271042"/>
                </a:lnTo>
                <a:lnTo>
                  <a:pt x="11129801" y="2753670"/>
                </a:lnTo>
                <a:lnTo>
                  <a:pt x="10544793" y="1994016"/>
                </a:lnTo>
                <a:lnTo>
                  <a:pt x="10867836" y="1202190"/>
                </a:lnTo>
                <a:lnTo>
                  <a:pt x="10234245" y="642795"/>
                </a:lnTo>
                <a:lnTo>
                  <a:pt x="9953227" y="0"/>
                </a:lnTo>
                <a:lnTo>
                  <a:pt x="9089842" y="112296"/>
                </a:lnTo>
                <a:lnTo>
                  <a:pt x="8187723" y="86683"/>
                </a:lnTo>
                <a:lnTo>
                  <a:pt x="7893579" y="626388"/>
                </a:lnTo>
                <a:lnTo>
                  <a:pt x="8268485" y="1259979"/>
                </a:lnTo>
                <a:lnTo>
                  <a:pt x="7883735" y="1764225"/>
                </a:lnTo>
                <a:lnTo>
                  <a:pt x="7338104" y="1768142"/>
                </a:lnTo>
                <a:lnTo>
                  <a:pt x="6768397" y="2136833"/>
                </a:lnTo>
                <a:lnTo>
                  <a:pt x="6343860" y="2358303"/>
                </a:lnTo>
                <a:lnTo>
                  <a:pt x="5170471" y="2048502"/>
                </a:lnTo>
                <a:lnTo>
                  <a:pt x="4529332" y="2338052"/>
                </a:lnTo>
                <a:lnTo>
                  <a:pt x="4460391" y="3482458"/>
                </a:lnTo>
                <a:lnTo>
                  <a:pt x="3819255" y="3599650"/>
                </a:lnTo>
                <a:lnTo>
                  <a:pt x="3012666" y="3985714"/>
                </a:lnTo>
                <a:lnTo>
                  <a:pt x="2461149" y="3627226"/>
                </a:lnTo>
                <a:lnTo>
                  <a:pt x="1992360" y="4033975"/>
                </a:lnTo>
                <a:lnTo>
                  <a:pt x="1558028" y="3503129"/>
                </a:lnTo>
                <a:lnTo>
                  <a:pt x="1137510" y="4778516"/>
                </a:lnTo>
                <a:lnTo>
                  <a:pt x="717732" y="5565519"/>
                </a:lnTo>
                <a:lnTo>
                  <a:pt x="884699" y="6427634"/>
                </a:lnTo>
                <a:lnTo>
                  <a:pt x="475688" y="6984582"/>
                </a:lnTo>
                <a:lnTo>
                  <a:pt x="0" y="7412006"/>
                </a:lnTo>
                <a:lnTo>
                  <a:pt x="455008" y="8122086"/>
                </a:lnTo>
                <a:lnTo>
                  <a:pt x="89601" y="8597769"/>
                </a:lnTo>
                <a:lnTo>
                  <a:pt x="337808" y="9342316"/>
                </a:lnTo>
                <a:lnTo>
                  <a:pt x="751445" y="9466406"/>
                </a:lnTo>
                <a:lnTo>
                  <a:pt x="1199552" y="9976558"/>
                </a:lnTo>
                <a:lnTo>
                  <a:pt x="1647653" y="10128225"/>
                </a:lnTo>
                <a:lnTo>
                  <a:pt x="1385682" y="11003770"/>
                </a:lnTo>
                <a:lnTo>
                  <a:pt x="716973" y="10803830"/>
                </a:lnTo>
                <a:lnTo>
                  <a:pt x="426393" y="11192618"/>
                </a:lnTo>
                <a:lnTo>
                  <a:pt x="673966" y="11596311"/>
                </a:lnTo>
                <a:lnTo>
                  <a:pt x="1236641" y="11441355"/>
                </a:lnTo>
                <a:lnTo>
                  <a:pt x="1656847" y="12023080"/>
                </a:lnTo>
                <a:lnTo>
                  <a:pt x="2843267" y="12243025"/>
                </a:lnTo>
                <a:lnTo>
                  <a:pt x="3357359" y="12912076"/>
                </a:lnTo>
                <a:lnTo>
                  <a:pt x="3755232" y="12420951"/>
                </a:lnTo>
                <a:lnTo>
                  <a:pt x="5239079" y="12417671"/>
                </a:lnTo>
                <a:lnTo>
                  <a:pt x="6462342" y="13093539"/>
                </a:lnTo>
                <a:close/>
              </a:path>
            </a:pathLst>
          </a:custGeom>
          <a:noFill/>
          <a:ln w="19050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8" name="任意多边形 60"/>
          <p:cNvSpPr>
            <a:spLocks/>
          </p:cNvSpPr>
          <p:nvPr/>
        </p:nvSpPr>
        <p:spPr bwMode="auto">
          <a:xfrm>
            <a:off x="4115493" y="4172063"/>
            <a:ext cx="1332779" cy="1437311"/>
          </a:xfrm>
          <a:custGeom>
            <a:avLst/>
            <a:gdLst/>
            <a:ahLst/>
            <a:cxnLst/>
            <a:rect l="0" t="0" r="r" b="b"/>
            <a:pathLst>
              <a:path w="14052857" h="15157973">
                <a:moveTo>
                  <a:pt x="5606916" y="11793830"/>
                </a:moveTo>
                <a:lnTo>
                  <a:pt x="5315261" y="12379652"/>
                </a:lnTo>
                <a:lnTo>
                  <a:pt x="4922292" y="12903599"/>
                </a:lnTo>
                <a:lnTo>
                  <a:pt x="5597912" y="12800182"/>
                </a:lnTo>
                <a:lnTo>
                  <a:pt x="6225261" y="12200403"/>
                </a:lnTo>
                <a:lnTo>
                  <a:pt x="6549277" y="11779875"/>
                </a:lnTo>
                <a:lnTo>
                  <a:pt x="6887082" y="11442067"/>
                </a:lnTo>
                <a:lnTo>
                  <a:pt x="7348984" y="11903957"/>
                </a:lnTo>
                <a:lnTo>
                  <a:pt x="7521322" y="12710561"/>
                </a:lnTo>
                <a:lnTo>
                  <a:pt x="8169359" y="13524052"/>
                </a:lnTo>
                <a:lnTo>
                  <a:pt x="8806224" y="13875285"/>
                </a:lnTo>
                <a:lnTo>
                  <a:pt x="9686025" y="14868368"/>
                </a:lnTo>
                <a:lnTo>
                  <a:pt x="10876897" y="15157973"/>
                </a:lnTo>
                <a:lnTo>
                  <a:pt x="11473199" y="14930443"/>
                </a:lnTo>
                <a:lnTo>
                  <a:pt x="11770623" y="14138616"/>
                </a:lnTo>
                <a:lnTo>
                  <a:pt x="11809360" y="13631721"/>
                </a:lnTo>
                <a:lnTo>
                  <a:pt x="11557239" y="12991570"/>
                </a:lnTo>
                <a:lnTo>
                  <a:pt x="12061481" y="12645563"/>
                </a:lnTo>
                <a:lnTo>
                  <a:pt x="12110064" y="12105857"/>
                </a:lnTo>
                <a:lnTo>
                  <a:pt x="12695075" y="12192540"/>
                </a:lnTo>
                <a:lnTo>
                  <a:pt x="12911743" y="11155152"/>
                </a:lnTo>
                <a:lnTo>
                  <a:pt x="12407494" y="10340353"/>
                </a:lnTo>
                <a:lnTo>
                  <a:pt x="12326738" y="9079737"/>
                </a:lnTo>
                <a:lnTo>
                  <a:pt x="12873003" y="8206511"/>
                </a:lnTo>
                <a:lnTo>
                  <a:pt x="12498097" y="6981351"/>
                </a:lnTo>
                <a:cubicBezTo>
                  <a:pt x="12495909" y="6639717"/>
                  <a:pt x="12493722" y="6298084"/>
                  <a:pt x="12491534" y="5956450"/>
                </a:cubicBezTo>
                <a:lnTo>
                  <a:pt x="11987288" y="5057611"/>
                </a:lnTo>
                <a:lnTo>
                  <a:pt x="12407599" y="4460386"/>
                </a:lnTo>
                <a:lnTo>
                  <a:pt x="12928147" y="4359030"/>
                </a:lnTo>
                <a:lnTo>
                  <a:pt x="13687800" y="4103626"/>
                </a:lnTo>
                <a:lnTo>
                  <a:pt x="14052857" y="3172611"/>
                </a:lnTo>
                <a:lnTo>
                  <a:pt x="13558455" y="1559418"/>
                </a:lnTo>
                <a:lnTo>
                  <a:pt x="12795521" y="611996"/>
                </a:lnTo>
                <a:lnTo>
                  <a:pt x="12809340" y="0"/>
                </a:lnTo>
                <a:lnTo>
                  <a:pt x="12154062" y="101514"/>
                </a:lnTo>
                <a:lnTo>
                  <a:pt x="11954139" y="1059776"/>
                </a:lnTo>
                <a:lnTo>
                  <a:pt x="10995878" y="1714704"/>
                </a:lnTo>
                <a:lnTo>
                  <a:pt x="9947993" y="2100762"/>
                </a:lnTo>
                <a:lnTo>
                  <a:pt x="10281510" y="2652080"/>
                </a:lnTo>
                <a:lnTo>
                  <a:pt x="9430951" y="3183114"/>
                </a:lnTo>
                <a:lnTo>
                  <a:pt x="8844967" y="3472678"/>
                </a:lnTo>
                <a:lnTo>
                  <a:pt x="8596786" y="2459250"/>
                </a:lnTo>
                <a:lnTo>
                  <a:pt x="7666098" y="1494099"/>
                </a:lnTo>
                <a:lnTo>
                  <a:pt x="6907762" y="2224858"/>
                </a:lnTo>
                <a:lnTo>
                  <a:pt x="6121859" y="2314480"/>
                </a:lnTo>
                <a:lnTo>
                  <a:pt x="5915034" y="1563034"/>
                </a:lnTo>
                <a:lnTo>
                  <a:pt x="5287685" y="1301064"/>
                </a:lnTo>
                <a:lnTo>
                  <a:pt x="4849153" y="1583520"/>
                </a:lnTo>
                <a:lnTo>
                  <a:pt x="4129502" y="983941"/>
                </a:lnTo>
                <a:lnTo>
                  <a:pt x="3030816" y="1587692"/>
                </a:lnTo>
                <a:lnTo>
                  <a:pt x="2454267" y="1625079"/>
                </a:lnTo>
                <a:lnTo>
                  <a:pt x="2275028" y="2376525"/>
                </a:lnTo>
                <a:lnTo>
                  <a:pt x="1820022" y="2286898"/>
                </a:lnTo>
                <a:lnTo>
                  <a:pt x="1769578" y="3552531"/>
                </a:lnTo>
                <a:lnTo>
                  <a:pt x="1061009" y="4731768"/>
                </a:lnTo>
                <a:lnTo>
                  <a:pt x="1130634" y="5795924"/>
                </a:lnTo>
                <a:lnTo>
                  <a:pt x="468798" y="6257809"/>
                </a:lnTo>
                <a:lnTo>
                  <a:pt x="420551" y="7409108"/>
                </a:lnTo>
                <a:lnTo>
                  <a:pt x="910031" y="8443204"/>
                </a:lnTo>
                <a:lnTo>
                  <a:pt x="0" y="9111916"/>
                </a:lnTo>
                <a:lnTo>
                  <a:pt x="799722" y="9725476"/>
                </a:lnTo>
                <a:lnTo>
                  <a:pt x="1089271" y="10214948"/>
                </a:lnTo>
                <a:lnTo>
                  <a:pt x="839000" y="11400537"/>
                </a:lnTo>
                <a:lnTo>
                  <a:pt x="1254718" y="11180102"/>
                </a:lnTo>
                <a:lnTo>
                  <a:pt x="1826921" y="10807825"/>
                </a:lnTo>
                <a:lnTo>
                  <a:pt x="2378441" y="10794041"/>
                </a:lnTo>
                <a:lnTo>
                  <a:pt x="2757603" y="10297670"/>
                </a:lnTo>
                <a:lnTo>
                  <a:pt x="2378433" y="9670324"/>
                </a:lnTo>
                <a:lnTo>
                  <a:pt x="2674875" y="9132596"/>
                </a:lnTo>
                <a:lnTo>
                  <a:pt x="3584878" y="9153270"/>
                </a:lnTo>
                <a:lnTo>
                  <a:pt x="4439731" y="9042975"/>
                </a:lnTo>
                <a:lnTo>
                  <a:pt x="4701696" y="9656537"/>
                </a:lnTo>
                <a:lnTo>
                  <a:pt x="5356630" y="10242518"/>
                </a:lnTo>
                <a:lnTo>
                  <a:pt x="5039498" y="11042225"/>
                </a:lnTo>
                <a:lnTo>
                  <a:pt x="5606916" y="11793830"/>
                </a:lnTo>
                <a:close/>
              </a:path>
            </a:pathLst>
          </a:custGeom>
          <a:solidFill>
            <a:srgbClr val="E0E8E0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9" name="任意多边形 61"/>
          <p:cNvSpPr>
            <a:spLocks/>
          </p:cNvSpPr>
          <p:nvPr/>
        </p:nvSpPr>
        <p:spPr bwMode="auto">
          <a:xfrm>
            <a:off x="5073702" y="3645048"/>
            <a:ext cx="1898992" cy="2397697"/>
          </a:xfrm>
          <a:custGeom>
            <a:avLst/>
            <a:gdLst/>
            <a:ahLst/>
            <a:cxnLst/>
            <a:rect l="0" t="0" r="r" b="b"/>
            <a:pathLst>
              <a:path w="20037459" h="25293719">
                <a:moveTo>
                  <a:pt x="1074992" y="25293719"/>
                </a:moveTo>
                <a:lnTo>
                  <a:pt x="1828875" y="24878649"/>
                </a:lnTo>
                <a:lnTo>
                  <a:pt x="2640391" y="24164299"/>
                </a:lnTo>
                <a:lnTo>
                  <a:pt x="3154483" y="24535922"/>
                </a:lnTo>
                <a:lnTo>
                  <a:pt x="3801198" y="24490616"/>
                </a:lnTo>
                <a:lnTo>
                  <a:pt x="3736845" y="24067133"/>
                </a:lnTo>
                <a:lnTo>
                  <a:pt x="4208915" y="23475561"/>
                </a:lnTo>
                <a:lnTo>
                  <a:pt x="4835942" y="23598341"/>
                </a:lnTo>
                <a:lnTo>
                  <a:pt x="4803766" y="22841973"/>
                </a:lnTo>
                <a:lnTo>
                  <a:pt x="5259432" y="22205099"/>
                </a:lnTo>
                <a:lnTo>
                  <a:pt x="5770241" y="22240559"/>
                </a:lnTo>
                <a:lnTo>
                  <a:pt x="5941606" y="23122991"/>
                </a:lnTo>
                <a:lnTo>
                  <a:pt x="7163482" y="22838690"/>
                </a:lnTo>
                <a:lnTo>
                  <a:pt x="7900805" y="23148601"/>
                </a:lnTo>
                <a:lnTo>
                  <a:pt x="7846296" y="22602333"/>
                </a:lnTo>
                <a:lnTo>
                  <a:pt x="8738568" y="22000924"/>
                </a:lnTo>
                <a:lnTo>
                  <a:pt x="9410899" y="22211023"/>
                </a:lnTo>
                <a:lnTo>
                  <a:pt x="10219135" y="21451372"/>
                </a:lnTo>
                <a:lnTo>
                  <a:pt x="10558579" y="20779044"/>
                </a:lnTo>
                <a:lnTo>
                  <a:pt x="11321515" y="20685156"/>
                </a:lnTo>
                <a:lnTo>
                  <a:pt x="10988632" y="20054848"/>
                </a:lnTo>
                <a:lnTo>
                  <a:pt x="11871064" y="19375957"/>
                </a:lnTo>
                <a:lnTo>
                  <a:pt x="12511215" y="19456716"/>
                </a:lnTo>
                <a:lnTo>
                  <a:pt x="13608245" y="19126898"/>
                </a:lnTo>
                <a:lnTo>
                  <a:pt x="13247276" y="18396550"/>
                </a:lnTo>
                <a:lnTo>
                  <a:pt x="12715393" y="17603255"/>
                </a:lnTo>
                <a:lnTo>
                  <a:pt x="13552526" y="16749716"/>
                </a:lnTo>
                <a:lnTo>
                  <a:pt x="12928781" y="15825261"/>
                </a:lnTo>
                <a:lnTo>
                  <a:pt x="13594545" y="15605316"/>
                </a:lnTo>
                <a:lnTo>
                  <a:pt x="14105354" y="15731378"/>
                </a:lnTo>
                <a:lnTo>
                  <a:pt x="14822985" y="15686075"/>
                </a:lnTo>
                <a:lnTo>
                  <a:pt x="15379097" y="15133244"/>
                </a:lnTo>
                <a:lnTo>
                  <a:pt x="15931928" y="15301328"/>
                </a:lnTo>
                <a:lnTo>
                  <a:pt x="16387594" y="14545595"/>
                </a:lnTo>
                <a:cubicBezTo>
                  <a:pt x="16388687" y="14318204"/>
                  <a:pt x="16389781" y="14090812"/>
                  <a:pt x="16390874" y="13863421"/>
                </a:cubicBezTo>
                <a:lnTo>
                  <a:pt x="16507090" y="13323716"/>
                </a:lnTo>
                <a:lnTo>
                  <a:pt x="15698854" y="12515483"/>
                </a:lnTo>
                <a:lnTo>
                  <a:pt x="15140102" y="12763684"/>
                </a:lnTo>
                <a:lnTo>
                  <a:pt x="14794092" y="11997470"/>
                </a:lnTo>
                <a:lnTo>
                  <a:pt x="16352132" y="11185954"/>
                </a:lnTo>
                <a:lnTo>
                  <a:pt x="17031025" y="11732220"/>
                </a:lnTo>
                <a:lnTo>
                  <a:pt x="17583857" y="11185954"/>
                </a:lnTo>
                <a:lnTo>
                  <a:pt x="17713199" y="10558926"/>
                </a:lnTo>
                <a:lnTo>
                  <a:pt x="17548400" y="10048117"/>
                </a:lnTo>
                <a:lnTo>
                  <a:pt x="18010626" y="8861697"/>
                </a:lnTo>
                <a:lnTo>
                  <a:pt x="17338296" y="8140784"/>
                </a:lnTo>
                <a:lnTo>
                  <a:pt x="18091386" y="7332547"/>
                </a:lnTo>
                <a:lnTo>
                  <a:pt x="17996860" y="6970770"/>
                </a:lnTo>
                <a:lnTo>
                  <a:pt x="18654058" y="6853917"/>
                </a:lnTo>
                <a:lnTo>
                  <a:pt x="18324458" y="5929465"/>
                </a:lnTo>
                <a:lnTo>
                  <a:pt x="19245630" y="5709517"/>
                </a:lnTo>
                <a:lnTo>
                  <a:pt x="19087391" y="5027340"/>
                </a:lnTo>
                <a:lnTo>
                  <a:pt x="20037459" y="4096327"/>
                </a:lnTo>
                <a:lnTo>
                  <a:pt x="19213453" y="3821233"/>
                </a:lnTo>
                <a:lnTo>
                  <a:pt x="19711136" y="2851478"/>
                </a:lnTo>
                <a:lnTo>
                  <a:pt x="19059308" y="2382910"/>
                </a:lnTo>
                <a:lnTo>
                  <a:pt x="18734820" y="2211324"/>
                </a:lnTo>
                <a:lnTo>
                  <a:pt x="17807085" y="2427989"/>
                </a:lnTo>
                <a:lnTo>
                  <a:pt x="17331733" y="3307144"/>
                </a:lnTo>
                <a:lnTo>
                  <a:pt x="16022534" y="2770716"/>
                </a:lnTo>
                <a:lnTo>
                  <a:pt x="15599047" y="3817953"/>
                </a:lnTo>
                <a:lnTo>
                  <a:pt x="15023243" y="3368853"/>
                </a:lnTo>
                <a:lnTo>
                  <a:pt x="14671310" y="3604568"/>
                </a:lnTo>
                <a:lnTo>
                  <a:pt x="14160501" y="3223102"/>
                </a:lnTo>
                <a:lnTo>
                  <a:pt x="13394287" y="2712293"/>
                </a:lnTo>
                <a:lnTo>
                  <a:pt x="12838175" y="2033399"/>
                </a:lnTo>
                <a:lnTo>
                  <a:pt x="12566361" y="1179860"/>
                </a:lnTo>
                <a:lnTo>
                  <a:pt x="12122742" y="421191"/>
                </a:lnTo>
                <a:lnTo>
                  <a:pt x="10846163" y="381470"/>
                </a:lnTo>
                <a:lnTo>
                  <a:pt x="10383937" y="1474007"/>
                </a:lnTo>
                <a:lnTo>
                  <a:pt x="9698480" y="1438547"/>
                </a:lnTo>
                <a:lnTo>
                  <a:pt x="8263219" y="2233657"/>
                </a:lnTo>
                <a:lnTo>
                  <a:pt x="7927055" y="1894210"/>
                </a:lnTo>
                <a:lnTo>
                  <a:pt x="8140437" y="1218599"/>
                </a:lnTo>
                <a:lnTo>
                  <a:pt x="8592819" y="623748"/>
                </a:lnTo>
                <a:lnTo>
                  <a:pt x="7829886" y="158241"/>
                </a:lnTo>
                <a:lnTo>
                  <a:pt x="7112256" y="0"/>
                </a:lnTo>
                <a:lnTo>
                  <a:pt x="6688769" y="756371"/>
                </a:lnTo>
                <a:lnTo>
                  <a:pt x="6135938" y="717634"/>
                </a:lnTo>
                <a:lnTo>
                  <a:pt x="5457047" y="1354502"/>
                </a:lnTo>
                <a:lnTo>
                  <a:pt x="4816892" y="1900771"/>
                </a:lnTo>
                <a:lnTo>
                  <a:pt x="4267344" y="1729406"/>
                </a:lnTo>
                <a:lnTo>
                  <a:pt x="3503771" y="1357785"/>
                </a:lnTo>
                <a:lnTo>
                  <a:pt x="3359531" y="1810541"/>
                </a:lnTo>
                <a:lnTo>
                  <a:pt x="3350469" y="2382689"/>
                </a:lnTo>
                <a:lnTo>
                  <a:pt x="3120802" y="3271939"/>
                </a:lnTo>
                <a:lnTo>
                  <a:pt x="3405621" y="3844209"/>
                </a:lnTo>
                <a:lnTo>
                  <a:pt x="3233274" y="4726635"/>
                </a:lnTo>
                <a:lnTo>
                  <a:pt x="2706163" y="5571732"/>
                </a:lnTo>
                <a:lnTo>
                  <a:pt x="2688648" y="6188152"/>
                </a:lnTo>
                <a:lnTo>
                  <a:pt x="3479290" y="7166995"/>
                </a:lnTo>
                <a:lnTo>
                  <a:pt x="3955488" y="8736445"/>
                </a:lnTo>
                <a:lnTo>
                  <a:pt x="3584866" y="9676493"/>
                </a:lnTo>
                <a:lnTo>
                  <a:pt x="2840314" y="9931573"/>
                </a:lnTo>
                <a:lnTo>
                  <a:pt x="2309465" y="10021186"/>
                </a:lnTo>
                <a:lnTo>
                  <a:pt x="1888946" y="10620962"/>
                </a:lnTo>
                <a:lnTo>
                  <a:pt x="2378424" y="11517178"/>
                </a:lnTo>
                <a:lnTo>
                  <a:pt x="2391252" y="12555530"/>
                </a:lnTo>
                <a:lnTo>
                  <a:pt x="2764471" y="13792183"/>
                </a:lnTo>
                <a:lnTo>
                  <a:pt x="2226740" y="14653927"/>
                </a:lnTo>
                <a:lnTo>
                  <a:pt x="2309477" y="15908622"/>
                </a:lnTo>
                <a:lnTo>
                  <a:pt x="2798957" y="16722113"/>
                </a:lnTo>
                <a:lnTo>
                  <a:pt x="2592136" y="17763106"/>
                </a:lnTo>
                <a:lnTo>
                  <a:pt x="1999250" y="17680369"/>
                </a:lnTo>
                <a:lnTo>
                  <a:pt x="1957894" y="18211209"/>
                </a:lnTo>
                <a:lnTo>
                  <a:pt x="1447736" y="18569692"/>
                </a:lnTo>
                <a:lnTo>
                  <a:pt x="1709710" y="19183254"/>
                </a:lnTo>
                <a:lnTo>
                  <a:pt x="1654558" y="19748564"/>
                </a:lnTo>
                <a:lnTo>
                  <a:pt x="1371904" y="20506903"/>
                </a:lnTo>
                <a:lnTo>
                  <a:pt x="788503" y="20713336"/>
                </a:lnTo>
                <a:lnTo>
                  <a:pt x="165462" y="21609929"/>
                </a:lnTo>
                <a:lnTo>
                  <a:pt x="0" y="22216604"/>
                </a:lnTo>
                <a:lnTo>
                  <a:pt x="889325" y="22478569"/>
                </a:lnTo>
                <a:lnTo>
                  <a:pt x="1558046" y="22175227"/>
                </a:lnTo>
                <a:lnTo>
                  <a:pt x="1909638" y="22526822"/>
                </a:lnTo>
                <a:lnTo>
                  <a:pt x="1495994" y="23271371"/>
                </a:lnTo>
                <a:lnTo>
                  <a:pt x="1109933" y="24595011"/>
                </a:lnTo>
                <a:lnTo>
                  <a:pt x="1074992" y="25293719"/>
                </a:lnTo>
                <a:close/>
              </a:path>
            </a:pathLst>
          </a:custGeom>
          <a:solidFill>
            <a:srgbClr val="E1F2E0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0" name="任意多边形 62"/>
          <p:cNvSpPr>
            <a:spLocks/>
          </p:cNvSpPr>
          <p:nvPr/>
        </p:nvSpPr>
        <p:spPr bwMode="auto">
          <a:xfrm>
            <a:off x="5021435" y="1861476"/>
            <a:ext cx="1888105" cy="2145078"/>
          </a:xfrm>
          <a:custGeom>
            <a:avLst/>
            <a:gdLst/>
            <a:ahLst/>
            <a:cxnLst/>
            <a:rect l="0" t="0" r="r" b="b"/>
            <a:pathLst>
              <a:path w="19932895" h="22631762">
                <a:moveTo>
                  <a:pt x="8486722" y="20718893"/>
                </a:moveTo>
                <a:lnTo>
                  <a:pt x="8816890" y="21046155"/>
                </a:lnTo>
                <a:lnTo>
                  <a:pt x="10264620" y="20260237"/>
                </a:lnTo>
                <a:lnTo>
                  <a:pt x="10954023" y="20280923"/>
                </a:lnTo>
                <a:lnTo>
                  <a:pt x="11415922" y="19191663"/>
                </a:lnTo>
                <a:lnTo>
                  <a:pt x="12670611" y="19233037"/>
                </a:lnTo>
                <a:lnTo>
                  <a:pt x="13125611" y="19984480"/>
                </a:lnTo>
                <a:lnTo>
                  <a:pt x="13415155" y="20880699"/>
                </a:lnTo>
                <a:lnTo>
                  <a:pt x="13945989" y="21514941"/>
                </a:lnTo>
                <a:lnTo>
                  <a:pt x="14725008" y="22038882"/>
                </a:lnTo>
                <a:lnTo>
                  <a:pt x="15235165" y="22418056"/>
                </a:lnTo>
                <a:lnTo>
                  <a:pt x="15579861" y="22183653"/>
                </a:lnTo>
                <a:lnTo>
                  <a:pt x="16158951" y="22631762"/>
                </a:lnTo>
                <a:lnTo>
                  <a:pt x="16593268" y="21590767"/>
                </a:lnTo>
                <a:lnTo>
                  <a:pt x="17896222" y="22114717"/>
                </a:lnTo>
                <a:lnTo>
                  <a:pt x="18371908" y="21232282"/>
                </a:lnTo>
                <a:lnTo>
                  <a:pt x="19302596" y="21025469"/>
                </a:lnTo>
                <a:lnTo>
                  <a:pt x="19659628" y="21220985"/>
                </a:lnTo>
                <a:lnTo>
                  <a:pt x="19932895" y="20893825"/>
                </a:lnTo>
                <a:lnTo>
                  <a:pt x="19428649" y="20428318"/>
                </a:lnTo>
                <a:lnTo>
                  <a:pt x="19464106" y="19836750"/>
                </a:lnTo>
                <a:lnTo>
                  <a:pt x="18879101" y="18860432"/>
                </a:lnTo>
                <a:lnTo>
                  <a:pt x="19218545" y="18301037"/>
                </a:lnTo>
                <a:lnTo>
                  <a:pt x="19664364" y="17641199"/>
                </a:lnTo>
                <a:lnTo>
                  <a:pt x="19037340" y="16826400"/>
                </a:lnTo>
                <a:lnTo>
                  <a:pt x="17980259" y="16231548"/>
                </a:lnTo>
                <a:lnTo>
                  <a:pt x="18264560" y="15675436"/>
                </a:lnTo>
                <a:lnTo>
                  <a:pt x="18351883" y="15045128"/>
                </a:lnTo>
                <a:lnTo>
                  <a:pt x="17827947" y="14085217"/>
                </a:lnTo>
                <a:lnTo>
                  <a:pt x="16812893" y="13495305"/>
                </a:lnTo>
                <a:lnTo>
                  <a:pt x="15836574" y="12780954"/>
                </a:lnTo>
                <a:lnTo>
                  <a:pt x="14740758" y="11495073"/>
                </a:lnTo>
                <a:lnTo>
                  <a:pt x="15264056" y="10767596"/>
                </a:lnTo>
                <a:lnTo>
                  <a:pt x="14811673" y="10567338"/>
                </a:lnTo>
                <a:lnTo>
                  <a:pt x="13961418" y="10858202"/>
                </a:lnTo>
                <a:lnTo>
                  <a:pt x="13324547" y="10324420"/>
                </a:lnTo>
                <a:lnTo>
                  <a:pt x="13559074" y="9424637"/>
                </a:lnTo>
                <a:lnTo>
                  <a:pt x="12600353" y="7751319"/>
                </a:lnTo>
                <a:lnTo>
                  <a:pt x="12551770" y="6736261"/>
                </a:lnTo>
                <a:lnTo>
                  <a:pt x="12073456" y="6415899"/>
                </a:lnTo>
                <a:lnTo>
                  <a:pt x="11148679" y="6891220"/>
                </a:lnTo>
                <a:cubicBezTo>
                  <a:pt x="11148680" y="7100229"/>
                  <a:pt x="11148681" y="7309239"/>
                  <a:pt x="11148682" y="7518248"/>
                </a:cubicBezTo>
                <a:lnTo>
                  <a:pt x="10767213" y="7463104"/>
                </a:lnTo>
                <a:lnTo>
                  <a:pt x="10291863" y="6710014"/>
                </a:lnTo>
                <a:lnTo>
                  <a:pt x="10540705" y="6157183"/>
                </a:lnTo>
                <a:lnTo>
                  <a:pt x="10120501" y="5610914"/>
                </a:lnTo>
                <a:lnTo>
                  <a:pt x="10459945" y="5067929"/>
                </a:lnTo>
                <a:lnTo>
                  <a:pt x="9945856" y="4718639"/>
                </a:lnTo>
                <a:lnTo>
                  <a:pt x="9102161" y="4970763"/>
                </a:lnTo>
                <a:lnTo>
                  <a:pt x="8672111" y="4550557"/>
                </a:lnTo>
                <a:lnTo>
                  <a:pt x="7595347" y="4789555"/>
                </a:lnTo>
                <a:lnTo>
                  <a:pt x="6858664" y="4175653"/>
                </a:lnTo>
                <a:lnTo>
                  <a:pt x="6273656" y="4431058"/>
                </a:lnTo>
                <a:lnTo>
                  <a:pt x="5591484" y="4463234"/>
                </a:lnTo>
                <a:lnTo>
                  <a:pt x="5158152" y="3787623"/>
                </a:lnTo>
                <a:lnTo>
                  <a:pt x="4491748" y="3299144"/>
                </a:lnTo>
                <a:lnTo>
                  <a:pt x="3595659" y="2124951"/>
                </a:lnTo>
                <a:lnTo>
                  <a:pt x="4423475" y="1504750"/>
                </a:lnTo>
                <a:lnTo>
                  <a:pt x="4472058" y="871156"/>
                </a:lnTo>
                <a:lnTo>
                  <a:pt x="3841750" y="780556"/>
                </a:lnTo>
                <a:lnTo>
                  <a:pt x="3326723" y="0"/>
                </a:lnTo>
                <a:lnTo>
                  <a:pt x="2267298" y="146965"/>
                </a:lnTo>
                <a:lnTo>
                  <a:pt x="1763052" y="738533"/>
                </a:lnTo>
                <a:lnTo>
                  <a:pt x="1927854" y="1368844"/>
                </a:lnTo>
                <a:lnTo>
                  <a:pt x="958099" y="1630809"/>
                </a:lnTo>
                <a:lnTo>
                  <a:pt x="1297546" y="2261117"/>
                </a:lnTo>
                <a:lnTo>
                  <a:pt x="1210223" y="2982030"/>
                </a:lnTo>
                <a:lnTo>
                  <a:pt x="1084161" y="3751527"/>
                </a:lnTo>
                <a:lnTo>
                  <a:pt x="1549670" y="4045671"/>
                </a:lnTo>
                <a:lnTo>
                  <a:pt x="1973153" y="4385118"/>
                </a:lnTo>
                <a:lnTo>
                  <a:pt x="2335889" y="5035269"/>
                </a:lnTo>
                <a:lnTo>
                  <a:pt x="3107713" y="5151968"/>
                </a:lnTo>
                <a:lnTo>
                  <a:pt x="3117556" y="5830862"/>
                </a:lnTo>
                <a:lnTo>
                  <a:pt x="3482613" y="7091478"/>
                </a:lnTo>
                <a:lnTo>
                  <a:pt x="2736087" y="6852480"/>
                </a:lnTo>
                <a:lnTo>
                  <a:pt x="2315883" y="7149907"/>
                </a:lnTo>
                <a:lnTo>
                  <a:pt x="2354623" y="7618697"/>
                </a:lnTo>
                <a:lnTo>
                  <a:pt x="2541755" y="8274618"/>
                </a:lnTo>
                <a:lnTo>
                  <a:pt x="1371742" y="7880661"/>
                </a:lnTo>
                <a:lnTo>
                  <a:pt x="996838" y="8216831"/>
                </a:lnTo>
                <a:lnTo>
                  <a:pt x="1326439" y="8598295"/>
                </a:lnTo>
                <a:lnTo>
                  <a:pt x="776890" y="9109107"/>
                </a:lnTo>
                <a:lnTo>
                  <a:pt x="0" y="9925484"/>
                </a:lnTo>
                <a:lnTo>
                  <a:pt x="344221" y="10953402"/>
                </a:lnTo>
                <a:lnTo>
                  <a:pt x="1364527" y="11953026"/>
                </a:lnTo>
                <a:lnTo>
                  <a:pt x="1550666" y="12856132"/>
                </a:lnTo>
                <a:lnTo>
                  <a:pt x="1201662" y="13373174"/>
                </a:lnTo>
                <a:lnTo>
                  <a:pt x="2692408" y="15197736"/>
                </a:lnTo>
                <a:lnTo>
                  <a:pt x="3163846" y="16096291"/>
                </a:lnTo>
                <a:lnTo>
                  <a:pt x="3279289" y="16682168"/>
                </a:lnTo>
                <a:lnTo>
                  <a:pt x="2819145" y="17419928"/>
                </a:lnTo>
                <a:lnTo>
                  <a:pt x="2653692" y="18150691"/>
                </a:lnTo>
                <a:lnTo>
                  <a:pt x="2743313" y="19274408"/>
                </a:lnTo>
                <a:lnTo>
                  <a:pt x="3260358" y="20129256"/>
                </a:lnTo>
                <a:lnTo>
                  <a:pt x="3916015" y="20636889"/>
                </a:lnTo>
                <a:lnTo>
                  <a:pt x="4073837" y="20170618"/>
                </a:lnTo>
                <a:lnTo>
                  <a:pt x="4783923" y="20522210"/>
                </a:lnTo>
                <a:lnTo>
                  <a:pt x="5369904" y="20715248"/>
                </a:lnTo>
                <a:lnTo>
                  <a:pt x="5893851" y="20287815"/>
                </a:lnTo>
                <a:lnTo>
                  <a:pt x="6700442" y="19543263"/>
                </a:lnTo>
                <a:lnTo>
                  <a:pt x="7258856" y="19570845"/>
                </a:lnTo>
                <a:lnTo>
                  <a:pt x="7672490" y="18812503"/>
                </a:lnTo>
                <a:lnTo>
                  <a:pt x="8389463" y="18971069"/>
                </a:lnTo>
                <a:lnTo>
                  <a:pt x="9147808" y="19439856"/>
                </a:lnTo>
                <a:lnTo>
                  <a:pt x="8713482" y="20012056"/>
                </a:lnTo>
                <a:lnTo>
                  <a:pt x="8486722" y="20718893"/>
                </a:lnTo>
                <a:close/>
              </a:path>
            </a:pathLst>
          </a:custGeom>
          <a:solidFill>
            <a:srgbClr val="DFD1D1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kern="0">
              <a:solidFill>
                <a:srgbClr val="000000"/>
              </a:solidFill>
            </a:endParaRPr>
          </a:p>
        </p:txBody>
      </p:sp>
      <p:sp>
        <p:nvSpPr>
          <p:cNvPr id="11" name="任意多边形 63"/>
          <p:cNvSpPr>
            <a:spLocks/>
          </p:cNvSpPr>
          <p:nvPr/>
        </p:nvSpPr>
        <p:spPr bwMode="auto">
          <a:xfrm>
            <a:off x="6277994" y="4250461"/>
            <a:ext cx="1509177" cy="1321892"/>
          </a:xfrm>
          <a:custGeom>
            <a:avLst/>
            <a:gdLst/>
            <a:ahLst/>
            <a:cxnLst/>
            <a:rect l="0" t="0" r="r" b="b"/>
            <a:pathLst>
              <a:path w="15911924" h="13954109">
                <a:moveTo>
                  <a:pt x="894670" y="12741057"/>
                </a:moveTo>
                <a:lnTo>
                  <a:pt x="1431323" y="13112630"/>
                </a:lnTo>
                <a:lnTo>
                  <a:pt x="1696574" y="13494097"/>
                </a:lnTo>
                <a:lnTo>
                  <a:pt x="2494964" y="13872281"/>
                </a:lnTo>
                <a:lnTo>
                  <a:pt x="3345220" y="13500661"/>
                </a:lnTo>
                <a:lnTo>
                  <a:pt x="3978808" y="13077171"/>
                </a:lnTo>
                <a:lnTo>
                  <a:pt x="4444317" y="12737727"/>
                </a:lnTo>
                <a:lnTo>
                  <a:pt x="5459375" y="12860506"/>
                </a:lnTo>
                <a:lnTo>
                  <a:pt x="5650424" y="13486897"/>
                </a:lnTo>
                <a:lnTo>
                  <a:pt x="6035173" y="13484254"/>
                </a:lnTo>
                <a:lnTo>
                  <a:pt x="6384467" y="12973442"/>
                </a:lnTo>
                <a:lnTo>
                  <a:pt x="7014774" y="13516430"/>
                </a:lnTo>
                <a:lnTo>
                  <a:pt x="7826291" y="13138244"/>
                </a:lnTo>
                <a:lnTo>
                  <a:pt x="8256340" y="13888054"/>
                </a:lnTo>
                <a:lnTo>
                  <a:pt x="8867347" y="13954109"/>
                </a:lnTo>
                <a:lnTo>
                  <a:pt x="9333107" y="13325376"/>
                </a:lnTo>
                <a:lnTo>
                  <a:pt x="9931239" y="13189473"/>
                </a:lnTo>
                <a:lnTo>
                  <a:pt x="10613410" y="13092304"/>
                </a:lnTo>
                <a:lnTo>
                  <a:pt x="11201701" y="13477051"/>
                </a:lnTo>
                <a:lnTo>
                  <a:pt x="11922615" y="13357552"/>
                </a:lnTo>
                <a:lnTo>
                  <a:pt x="12349381" y="12594622"/>
                </a:lnTo>
                <a:lnTo>
                  <a:pt x="12940953" y="12717398"/>
                </a:lnTo>
                <a:lnTo>
                  <a:pt x="13913988" y="13554530"/>
                </a:lnTo>
                <a:lnTo>
                  <a:pt x="14431360" y="13291926"/>
                </a:lnTo>
                <a:lnTo>
                  <a:pt x="15187730" y="13250543"/>
                </a:lnTo>
                <a:lnTo>
                  <a:pt x="15527174" y="12200028"/>
                </a:lnTo>
                <a:lnTo>
                  <a:pt x="15911924" y="12080530"/>
                </a:lnTo>
                <a:lnTo>
                  <a:pt x="15588884" y="11615657"/>
                </a:lnTo>
                <a:lnTo>
                  <a:pt x="15873184" y="10693848"/>
                </a:lnTo>
                <a:lnTo>
                  <a:pt x="15688693" y="10073386"/>
                </a:lnTo>
                <a:lnTo>
                  <a:pt x="15730713" y="9394495"/>
                </a:lnTo>
                <a:lnTo>
                  <a:pt x="15520611" y="8550800"/>
                </a:lnTo>
                <a:lnTo>
                  <a:pt x="14780648" y="8631559"/>
                </a:lnTo>
                <a:lnTo>
                  <a:pt x="14567263" y="9261870"/>
                </a:lnTo>
                <a:lnTo>
                  <a:pt x="13839789" y="9177827"/>
                </a:lnTo>
                <a:lnTo>
                  <a:pt x="13248218" y="8964443"/>
                </a:lnTo>
                <a:lnTo>
                  <a:pt x="12803753" y="8437036"/>
                </a:lnTo>
                <a:lnTo>
                  <a:pt x="13312573" y="7929698"/>
                </a:lnTo>
                <a:lnTo>
                  <a:pt x="13319134" y="7101775"/>
                </a:lnTo>
                <a:lnTo>
                  <a:pt x="13739337" y="6791861"/>
                </a:lnTo>
                <a:lnTo>
                  <a:pt x="13529238" y="6202936"/>
                </a:lnTo>
                <a:lnTo>
                  <a:pt x="13700600" y="5524042"/>
                </a:lnTo>
                <a:lnTo>
                  <a:pt x="13157612" y="5032922"/>
                </a:lnTo>
                <a:lnTo>
                  <a:pt x="13063729" y="3678417"/>
                </a:lnTo>
                <a:lnTo>
                  <a:pt x="13193074" y="2272052"/>
                </a:lnTo>
                <a:cubicBezTo>
                  <a:pt x="13194806" y="1668374"/>
                  <a:pt x="13227424" y="1430840"/>
                  <a:pt x="13229156" y="827162"/>
                </a:cubicBezTo>
                <a:lnTo>
                  <a:pt x="12808322" y="480934"/>
                </a:lnTo>
                <a:lnTo>
                  <a:pt x="12006652" y="768515"/>
                </a:lnTo>
                <a:lnTo>
                  <a:pt x="11531299" y="92904"/>
                </a:lnTo>
                <a:lnTo>
                  <a:pt x="10998887" y="0"/>
                </a:lnTo>
                <a:lnTo>
                  <a:pt x="10040889" y="597150"/>
                </a:lnTo>
                <a:lnTo>
                  <a:pt x="9568820" y="1101396"/>
                </a:lnTo>
                <a:lnTo>
                  <a:pt x="8980531" y="761952"/>
                </a:lnTo>
                <a:lnTo>
                  <a:pt x="8114517" y="152885"/>
                </a:lnTo>
                <a:lnTo>
                  <a:pt x="7794112" y="684476"/>
                </a:lnTo>
                <a:lnTo>
                  <a:pt x="7415925" y="1266201"/>
                </a:lnTo>
                <a:lnTo>
                  <a:pt x="6727188" y="600433"/>
                </a:lnTo>
                <a:lnTo>
                  <a:pt x="6206533" y="891297"/>
                </a:lnTo>
                <a:lnTo>
                  <a:pt x="5935364" y="463801"/>
                </a:lnTo>
                <a:lnTo>
                  <a:pt x="5287677" y="584672"/>
                </a:lnTo>
                <a:lnTo>
                  <a:pt x="5363515" y="950054"/>
                </a:lnTo>
                <a:lnTo>
                  <a:pt x="4625853" y="1749752"/>
                </a:lnTo>
                <a:lnTo>
                  <a:pt x="5287683" y="2473616"/>
                </a:lnTo>
                <a:lnTo>
                  <a:pt x="4825781" y="3652486"/>
                </a:lnTo>
                <a:lnTo>
                  <a:pt x="4995869" y="4155629"/>
                </a:lnTo>
                <a:lnTo>
                  <a:pt x="4860256" y="4796883"/>
                </a:lnTo>
                <a:lnTo>
                  <a:pt x="4309717" y="5345549"/>
                </a:lnTo>
                <a:lnTo>
                  <a:pt x="3640021" y="4796877"/>
                </a:lnTo>
                <a:lnTo>
                  <a:pt x="2084460" y="5614781"/>
                </a:lnTo>
                <a:lnTo>
                  <a:pt x="2426686" y="6375601"/>
                </a:lnTo>
                <a:lnTo>
                  <a:pt x="2985088" y="6127408"/>
                </a:lnTo>
                <a:lnTo>
                  <a:pt x="3784801" y="6927112"/>
                </a:lnTo>
                <a:lnTo>
                  <a:pt x="3681387" y="7437264"/>
                </a:lnTo>
                <a:lnTo>
                  <a:pt x="3667606" y="8147344"/>
                </a:lnTo>
                <a:lnTo>
                  <a:pt x="3205704" y="8912577"/>
                </a:lnTo>
                <a:lnTo>
                  <a:pt x="2667974" y="8747118"/>
                </a:lnTo>
                <a:lnTo>
                  <a:pt x="2080676" y="9302567"/>
                </a:lnTo>
                <a:lnTo>
                  <a:pt x="1401901" y="9346581"/>
                </a:lnTo>
                <a:lnTo>
                  <a:pt x="868654" y="9215907"/>
                </a:lnTo>
                <a:lnTo>
                  <a:pt x="220614" y="9429616"/>
                </a:lnTo>
                <a:lnTo>
                  <a:pt x="834188" y="10367201"/>
                </a:lnTo>
                <a:lnTo>
                  <a:pt x="0" y="11215155"/>
                </a:lnTo>
                <a:lnTo>
                  <a:pt x="537745" y="12028640"/>
                </a:lnTo>
                <a:lnTo>
                  <a:pt x="894670" y="12741057"/>
                </a:lnTo>
                <a:close/>
              </a:path>
            </a:pathLst>
          </a:custGeom>
          <a:solidFill>
            <a:srgbClr val="D5EED3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2" name="任意多边形 64"/>
          <p:cNvSpPr>
            <a:spLocks/>
          </p:cNvSpPr>
          <p:nvPr/>
        </p:nvSpPr>
        <p:spPr bwMode="auto">
          <a:xfrm>
            <a:off x="7290645" y="3412029"/>
            <a:ext cx="1670330" cy="1912059"/>
          </a:xfrm>
          <a:custGeom>
            <a:avLst/>
            <a:gdLst/>
            <a:ahLst/>
            <a:cxnLst/>
            <a:rect l="0" t="0" r="r" b="b"/>
            <a:pathLst>
              <a:path w="17614314" h="20182278">
                <a:moveTo>
                  <a:pt x="5201295" y="19540581"/>
                </a:moveTo>
                <a:lnTo>
                  <a:pt x="5778376" y="19467928"/>
                </a:lnTo>
                <a:lnTo>
                  <a:pt x="6489444" y="19397012"/>
                </a:lnTo>
                <a:lnTo>
                  <a:pt x="7210354" y="19813938"/>
                </a:lnTo>
                <a:lnTo>
                  <a:pt x="7556364" y="19435751"/>
                </a:lnTo>
                <a:lnTo>
                  <a:pt x="7934548" y="19729896"/>
                </a:lnTo>
                <a:lnTo>
                  <a:pt x="8610161" y="19813938"/>
                </a:lnTo>
                <a:lnTo>
                  <a:pt x="9415114" y="20182278"/>
                </a:lnTo>
                <a:lnTo>
                  <a:pt x="9803301" y="19906165"/>
                </a:lnTo>
                <a:lnTo>
                  <a:pt x="10048703" y="19390451"/>
                </a:lnTo>
                <a:lnTo>
                  <a:pt x="9910003" y="19014563"/>
                </a:lnTo>
                <a:lnTo>
                  <a:pt x="10940981" y="18857312"/>
                </a:lnTo>
                <a:lnTo>
                  <a:pt x="10922484" y="18205091"/>
                </a:lnTo>
                <a:lnTo>
                  <a:pt x="11229202" y="17883637"/>
                </a:lnTo>
                <a:lnTo>
                  <a:pt x="11148439" y="17246766"/>
                </a:lnTo>
                <a:lnTo>
                  <a:pt x="11568646" y="16774693"/>
                </a:lnTo>
                <a:lnTo>
                  <a:pt x="12409058" y="16735957"/>
                </a:lnTo>
                <a:lnTo>
                  <a:pt x="12755068" y="16183125"/>
                </a:lnTo>
                <a:lnTo>
                  <a:pt x="12800368" y="15500951"/>
                </a:lnTo>
                <a:lnTo>
                  <a:pt x="12043998" y="15077464"/>
                </a:lnTo>
                <a:lnTo>
                  <a:pt x="12376882" y="13933061"/>
                </a:lnTo>
                <a:lnTo>
                  <a:pt x="12839108" y="13215433"/>
                </a:lnTo>
                <a:lnTo>
                  <a:pt x="12590267" y="12869423"/>
                </a:lnTo>
                <a:lnTo>
                  <a:pt x="12884411" y="12232552"/>
                </a:lnTo>
                <a:lnTo>
                  <a:pt x="13307897" y="12103209"/>
                </a:lnTo>
                <a:lnTo>
                  <a:pt x="13941488" y="12190532"/>
                </a:lnTo>
                <a:lnTo>
                  <a:pt x="14701141" y="11469618"/>
                </a:lnTo>
                <a:lnTo>
                  <a:pt x="14287495" y="11088149"/>
                </a:lnTo>
                <a:lnTo>
                  <a:pt x="14465417" y="10687632"/>
                </a:lnTo>
                <a:lnTo>
                  <a:pt x="15334726" y="10784161"/>
                </a:lnTo>
                <a:lnTo>
                  <a:pt x="15662468" y="10117337"/>
                </a:lnTo>
                <a:lnTo>
                  <a:pt x="15147589" y="9362026"/>
                </a:lnTo>
                <a:lnTo>
                  <a:pt x="15483753" y="8599093"/>
                </a:lnTo>
                <a:lnTo>
                  <a:pt x="15370817" y="7952375"/>
                </a:lnTo>
                <a:lnTo>
                  <a:pt x="16382592" y="7373293"/>
                </a:lnTo>
                <a:lnTo>
                  <a:pt x="16683299" y="6820462"/>
                </a:lnTo>
                <a:lnTo>
                  <a:pt x="16515217" y="6228896"/>
                </a:lnTo>
                <a:lnTo>
                  <a:pt x="17022746" y="5844146"/>
                </a:lnTo>
                <a:lnTo>
                  <a:pt x="17614314" y="5255858"/>
                </a:lnTo>
                <a:lnTo>
                  <a:pt x="17513871" y="4286740"/>
                </a:lnTo>
                <a:lnTo>
                  <a:pt x="17128481" y="4144271"/>
                </a:lnTo>
                <a:lnTo>
                  <a:pt x="16553956" y="4699746"/>
                </a:lnTo>
                <a:lnTo>
                  <a:pt x="15923646" y="4661006"/>
                </a:lnTo>
                <a:lnTo>
                  <a:pt x="15955825" y="5462680"/>
                </a:lnTo>
                <a:lnTo>
                  <a:pt x="14905308" y="5672784"/>
                </a:lnTo>
                <a:lnTo>
                  <a:pt x="14310459" y="5669501"/>
                </a:lnTo>
                <a:lnTo>
                  <a:pt x="13919146" y="5000453"/>
                </a:lnTo>
                <a:lnTo>
                  <a:pt x="13117474" y="5165255"/>
                </a:lnTo>
                <a:lnTo>
                  <a:pt x="12393280" y="4909848"/>
                </a:lnTo>
                <a:lnTo>
                  <a:pt x="11407118" y="4563840"/>
                </a:lnTo>
                <a:lnTo>
                  <a:pt x="11369922" y="3449312"/>
                </a:lnTo>
                <a:lnTo>
                  <a:pt x="12166132" y="2989388"/>
                </a:lnTo>
                <a:lnTo>
                  <a:pt x="12334214" y="2345953"/>
                </a:lnTo>
                <a:lnTo>
                  <a:pt x="12082092" y="1583022"/>
                </a:lnTo>
                <a:lnTo>
                  <a:pt x="11258086" y="1751104"/>
                </a:lnTo>
                <a:lnTo>
                  <a:pt x="10711821" y="1166099"/>
                </a:lnTo>
                <a:lnTo>
                  <a:pt x="9819542" y="1369638"/>
                </a:lnTo>
                <a:lnTo>
                  <a:pt x="9334347" y="855545"/>
                </a:lnTo>
                <a:lnTo>
                  <a:pt x="8568133" y="687464"/>
                </a:lnTo>
                <a:lnTo>
                  <a:pt x="7960164" y="0"/>
                </a:lnTo>
                <a:lnTo>
                  <a:pt x="7543238" y="351294"/>
                </a:lnTo>
                <a:lnTo>
                  <a:pt x="7083583" y="1039681"/>
                </a:lnTo>
                <a:lnTo>
                  <a:pt x="6696265" y="1317769"/>
                </a:lnTo>
                <a:lnTo>
                  <a:pt x="6020654" y="1831861"/>
                </a:lnTo>
                <a:lnTo>
                  <a:pt x="6107977" y="2294087"/>
                </a:lnTo>
                <a:lnTo>
                  <a:pt x="5972068" y="3189646"/>
                </a:lnTo>
                <a:lnTo>
                  <a:pt x="5761967" y="3900716"/>
                </a:lnTo>
                <a:lnTo>
                  <a:pt x="4960297" y="4282180"/>
                </a:lnTo>
                <a:lnTo>
                  <a:pt x="4782369" y="3742475"/>
                </a:lnTo>
                <a:lnTo>
                  <a:pt x="4029279" y="4379349"/>
                </a:lnTo>
                <a:lnTo>
                  <a:pt x="4113321" y="5358947"/>
                </a:lnTo>
                <a:lnTo>
                  <a:pt x="4523684" y="6163901"/>
                </a:lnTo>
                <a:lnTo>
                  <a:pt x="4016155" y="6577544"/>
                </a:lnTo>
                <a:lnTo>
                  <a:pt x="3127160" y="7001030"/>
                </a:lnTo>
                <a:lnTo>
                  <a:pt x="2470599" y="6645817"/>
                </a:lnTo>
                <a:lnTo>
                  <a:pt x="1785782" y="6846709"/>
                </a:lnTo>
                <a:lnTo>
                  <a:pt x="1274973" y="7263635"/>
                </a:lnTo>
                <a:lnTo>
                  <a:pt x="557339" y="7056811"/>
                </a:lnTo>
                <a:lnTo>
                  <a:pt x="298655" y="7441558"/>
                </a:lnTo>
                <a:lnTo>
                  <a:pt x="0" y="7983617"/>
                </a:lnTo>
                <a:lnTo>
                  <a:pt x="321743" y="8832205"/>
                </a:lnTo>
                <a:lnTo>
                  <a:pt x="843296" y="8937555"/>
                </a:lnTo>
                <a:lnTo>
                  <a:pt x="1325872" y="9613169"/>
                </a:lnTo>
                <a:lnTo>
                  <a:pt x="2132466" y="9323617"/>
                </a:lnTo>
                <a:lnTo>
                  <a:pt x="2546115" y="9668313"/>
                </a:lnTo>
                <a:lnTo>
                  <a:pt x="2504735" y="11184985"/>
                </a:lnTo>
                <a:lnTo>
                  <a:pt x="2373754" y="12660294"/>
                </a:lnTo>
                <a:lnTo>
                  <a:pt x="2470266" y="13873633"/>
                </a:lnTo>
                <a:lnTo>
                  <a:pt x="3021786" y="14369995"/>
                </a:lnTo>
                <a:lnTo>
                  <a:pt x="2839559" y="15051900"/>
                </a:lnTo>
                <a:lnTo>
                  <a:pt x="3056258" y="15631584"/>
                </a:lnTo>
                <a:lnTo>
                  <a:pt x="2628832" y="15948704"/>
                </a:lnTo>
                <a:lnTo>
                  <a:pt x="2621935" y="16762198"/>
                </a:lnTo>
                <a:lnTo>
                  <a:pt x="2125611" y="17278595"/>
                </a:lnTo>
                <a:lnTo>
                  <a:pt x="2580567" y="17816974"/>
                </a:lnTo>
                <a:lnTo>
                  <a:pt x="3166556" y="18023790"/>
                </a:lnTo>
                <a:lnTo>
                  <a:pt x="3885756" y="18113107"/>
                </a:lnTo>
                <a:lnTo>
                  <a:pt x="4090345" y="17465376"/>
                </a:lnTo>
                <a:lnTo>
                  <a:pt x="4834903" y="17403328"/>
                </a:lnTo>
                <a:lnTo>
                  <a:pt x="5048607" y="18244398"/>
                </a:lnTo>
                <a:lnTo>
                  <a:pt x="5000348" y="18920003"/>
                </a:lnTo>
                <a:lnTo>
                  <a:pt x="5201295" y="19540581"/>
                </a:lnTo>
                <a:close/>
              </a:path>
            </a:pathLst>
          </a:custGeom>
          <a:solidFill>
            <a:srgbClr val="E0E0E0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3" name="任意多边形 65"/>
          <p:cNvSpPr>
            <a:spLocks/>
          </p:cNvSpPr>
          <p:nvPr/>
        </p:nvSpPr>
        <p:spPr bwMode="auto">
          <a:xfrm>
            <a:off x="6282349" y="2569243"/>
            <a:ext cx="1811884" cy="1800995"/>
          </a:xfrm>
          <a:custGeom>
            <a:avLst/>
            <a:gdLst/>
            <a:ahLst/>
            <a:cxnLst/>
            <a:rect l="0" t="0" r="r" b="b"/>
            <a:pathLst>
              <a:path w="19103152" h="19011242">
                <a:moveTo>
                  <a:pt x="6324448" y="13768485"/>
                </a:moveTo>
                <a:lnTo>
                  <a:pt x="6942208" y="14192385"/>
                </a:lnTo>
                <a:lnTo>
                  <a:pt x="6452739" y="15178194"/>
                </a:lnTo>
                <a:lnTo>
                  <a:pt x="7273126" y="15460841"/>
                </a:lnTo>
                <a:lnTo>
                  <a:pt x="6321755" y="16377740"/>
                </a:lnTo>
                <a:lnTo>
                  <a:pt x="6471158" y="17073947"/>
                </a:lnTo>
                <a:lnTo>
                  <a:pt x="5556526" y="17280846"/>
                </a:lnTo>
                <a:lnTo>
                  <a:pt x="5887421" y="18204650"/>
                </a:lnTo>
                <a:lnTo>
                  <a:pt x="6156302" y="18638959"/>
                </a:lnTo>
                <a:lnTo>
                  <a:pt x="6659561" y="18342525"/>
                </a:lnTo>
                <a:lnTo>
                  <a:pt x="7362747" y="19011242"/>
                </a:lnTo>
                <a:lnTo>
                  <a:pt x="8072825" y="17901303"/>
                </a:lnTo>
                <a:lnTo>
                  <a:pt x="8962144" y="18528658"/>
                </a:lnTo>
                <a:lnTo>
                  <a:pt x="9518271" y="18852633"/>
                </a:lnTo>
                <a:lnTo>
                  <a:pt x="9996234" y="18342519"/>
                </a:lnTo>
                <a:lnTo>
                  <a:pt x="10947608" y="17735855"/>
                </a:lnTo>
                <a:lnTo>
                  <a:pt x="10637361" y="16887892"/>
                </a:lnTo>
                <a:lnTo>
                  <a:pt x="10940706" y="16350164"/>
                </a:lnTo>
                <a:lnTo>
                  <a:pt x="11202671" y="15957207"/>
                </a:lnTo>
                <a:lnTo>
                  <a:pt x="11915012" y="16163875"/>
                </a:lnTo>
                <a:lnTo>
                  <a:pt x="12409119" y="15757284"/>
                </a:lnTo>
                <a:lnTo>
                  <a:pt x="13105413" y="15550463"/>
                </a:lnTo>
                <a:lnTo>
                  <a:pt x="13767248" y="15908956"/>
                </a:lnTo>
                <a:lnTo>
                  <a:pt x="14656548" y="15474634"/>
                </a:lnTo>
                <a:lnTo>
                  <a:pt x="15159818" y="15074786"/>
                </a:lnTo>
                <a:lnTo>
                  <a:pt x="14753062" y="14247508"/>
                </a:lnTo>
                <a:lnTo>
                  <a:pt x="14677222" y="13282348"/>
                </a:lnTo>
                <a:lnTo>
                  <a:pt x="15428670" y="12648108"/>
                </a:lnTo>
                <a:lnTo>
                  <a:pt x="15607913" y="13192738"/>
                </a:lnTo>
                <a:lnTo>
                  <a:pt x="16407634" y="12799778"/>
                </a:lnTo>
                <a:lnTo>
                  <a:pt x="16628219" y="12020762"/>
                </a:lnTo>
                <a:lnTo>
                  <a:pt x="16745416" y="11200381"/>
                </a:lnTo>
                <a:lnTo>
                  <a:pt x="16661944" y="10743476"/>
                </a:lnTo>
                <a:lnTo>
                  <a:pt x="17717461" y="9945679"/>
                </a:lnTo>
                <a:lnTo>
                  <a:pt x="18186253" y="9256285"/>
                </a:lnTo>
                <a:lnTo>
                  <a:pt x="18594375" y="8899036"/>
                </a:lnTo>
                <a:lnTo>
                  <a:pt x="18864160" y="8312145"/>
                </a:lnTo>
                <a:lnTo>
                  <a:pt x="18944920" y="7865686"/>
                </a:lnTo>
                <a:lnTo>
                  <a:pt x="19074262" y="7043342"/>
                </a:lnTo>
                <a:lnTo>
                  <a:pt x="19103152" y="6333253"/>
                </a:lnTo>
                <a:lnTo>
                  <a:pt x="18837175" y="5580169"/>
                </a:lnTo>
                <a:lnTo>
                  <a:pt x="18608753" y="4706946"/>
                </a:lnTo>
                <a:lnTo>
                  <a:pt x="18501668" y="3757219"/>
                </a:lnTo>
                <a:lnTo>
                  <a:pt x="18230569" y="3316985"/>
                </a:lnTo>
                <a:lnTo>
                  <a:pt x="18563453" y="2718850"/>
                </a:lnTo>
                <a:lnTo>
                  <a:pt x="18453161" y="2195552"/>
                </a:lnTo>
                <a:lnTo>
                  <a:pt x="17800523" y="1739252"/>
                </a:lnTo>
                <a:lnTo>
                  <a:pt x="16908244" y="1942793"/>
                </a:lnTo>
                <a:lnTo>
                  <a:pt x="16345569" y="1729405"/>
                </a:lnTo>
                <a:lnTo>
                  <a:pt x="15889906" y="846973"/>
                </a:lnTo>
                <a:lnTo>
                  <a:pt x="16303547" y="423486"/>
                </a:lnTo>
                <a:lnTo>
                  <a:pt x="15663395" y="0"/>
                </a:lnTo>
                <a:lnTo>
                  <a:pt x="15165278" y="396571"/>
                </a:lnTo>
                <a:lnTo>
                  <a:pt x="15256324" y="873243"/>
                </a:lnTo>
                <a:lnTo>
                  <a:pt x="14603038" y="753090"/>
                </a:lnTo>
                <a:lnTo>
                  <a:pt x="14473695" y="1516024"/>
                </a:lnTo>
                <a:lnTo>
                  <a:pt x="14638494" y="1981530"/>
                </a:lnTo>
                <a:lnTo>
                  <a:pt x="14176268" y="2275674"/>
                </a:lnTo>
                <a:lnTo>
                  <a:pt x="13917584" y="2618401"/>
                </a:lnTo>
                <a:lnTo>
                  <a:pt x="13283993" y="3038607"/>
                </a:lnTo>
                <a:lnTo>
                  <a:pt x="12643838" y="3507400"/>
                </a:lnTo>
                <a:lnTo>
                  <a:pt x="12010247" y="3682042"/>
                </a:lnTo>
                <a:lnTo>
                  <a:pt x="11716103" y="4396392"/>
                </a:lnTo>
                <a:lnTo>
                  <a:pt x="11289334" y="4529018"/>
                </a:lnTo>
                <a:lnTo>
                  <a:pt x="11033929" y="4910484"/>
                </a:lnTo>
                <a:lnTo>
                  <a:pt x="10461411" y="5456113"/>
                </a:lnTo>
                <a:lnTo>
                  <a:pt x="10070101" y="5068373"/>
                </a:lnTo>
                <a:lnTo>
                  <a:pt x="9426667" y="4858271"/>
                </a:lnTo>
                <a:lnTo>
                  <a:pt x="8609247" y="3923330"/>
                </a:lnTo>
                <a:lnTo>
                  <a:pt x="8931627" y="3097034"/>
                </a:lnTo>
                <a:lnTo>
                  <a:pt x="8020299" y="2624964"/>
                </a:lnTo>
                <a:lnTo>
                  <a:pt x="7596813" y="1587576"/>
                </a:lnTo>
                <a:lnTo>
                  <a:pt x="6387440" y="2008796"/>
                </a:lnTo>
                <a:lnTo>
                  <a:pt x="6439289" y="2657143"/>
                </a:lnTo>
                <a:lnTo>
                  <a:pt x="5715092" y="2547488"/>
                </a:lnTo>
                <a:lnTo>
                  <a:pt x="5081501" y="2240214"/>
                </a:lnTo>
                <a:lnTo>
                  <a:pt x="4858273" y="1558043"/>
                </a:lnTo>
                <a:lnTo>
                  <a:pt x="4752538" y="536422"/>
                </a:lnTo>
                <a:lnTo>
                  <a:pt x="4228602" y="290864"/>
                </a:lnTo>
                <a:lnTo>
                  <a:pt x="3685617" y="665768"/>
                </a:lnTo>
                <a:lnTo>
                  <a:pt x="3094049" y="507529"/>
                </a:lnTo>
                <a:lnTo>
                  <a:pt x="2749420" y="1449404"/>
                </a:lnTo>
                <a:lnTo>
                  <a:pt x="2188007" y="2026833"/>
                </a:lnTo>
                <a:lnTo>
                  <a:pt x="1489426" y="1403088"/>
                </a:lnTo>
                <a:lnTo>
                  <a:pt x="810535" y="1655210"/>
                </a:lnTo>
                <a:lnTo>
                  <a:pt x="230174" y="1947414"/>
                </a:lnTo>
                <a:lnTo>
                  <a:pt x="0" y="2858699"/>
                </a:lnTo>
                <a:lnTo>
                  <a:pt x="641142" y="3396432"/>
                </a:lnTo>
                <a:lnTo>
                  <a:pt x="1482208" y="3106877"/>
                </a:lnTo>
                <a:lnTo>
                  <a:pt x="1950995" y="3299909"/>
                </a:lnTo>
                <a:lnTo>
                  <a:pt x="1422566" y="4044485"/>
                </a:lnTo>
                <a:lnTo>
                  <a:pt x="2550765" y="5361205"/>
                </a:lnTo>
                <a:lnTo>
                  <a:pt x="3502130" y="6043709"/>
                </a:lnTo>
                <a:lnTo>
                  <a:pt x="4519266" y="6633749"/>
                </a:lnTo>
                <a:lnTo>
                  <a:pt x="5030935" y="7585485"/>
                </a:lnTo>
                <a:lnTo>
                  <a:pt x="4936073" y="8229093"/>
                </a:lnTo>
                <a:lnTo>
                  <a:pt x="4646524" y="8766824"/>
                </a:lnTo>
                <a:lnTo>
                  <a:pt x="5728873" y="9373490"/>
                </a:lnTo>
                <a:lnTo>
                  <a:pt x="6335548" y="10186973"/>
                </a:lnTo>
                <a:lnTo>
                  <a:pt x="5947208" y="10752242"/>
                </a:lnTo>
                <a:lnTo>
                  <a:pt x="5549630" y="11393418"/>
                </a:lnTo>
                <a:lnTo>
                  <a:pt x="6148468" y="12383517"/>
                </a:lnTo>
                <a:lnTo>
                  <a:pt x="6094257" y="12965234"/>
                </a:lnTo>
                <a:lnTo>
                  <a:pt x="6604415" y="13440919"/>
                </a:lnTo>
                <a:lnTo>
                  <a:pt x="6324448" y="13768485"/>
                </a:lnTo>
                <a:close/>
              </a:path>
            </a:pathLst>
          </a:custGeom>
          <a:solidFill>
            <a:srgbClr val="E0EFE0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4" name="任意多边形 66"/>
          <p:cNvSpPr>
            <a:spLocks/>
          </p:cNvSpPr>
          <p:nvPr/>
        </p:nvSpPr>
        <p:spPr bwMode="auto">
          <a:xfrm>
            <a:off x="7789348" y="2026984"/>
            <a:ext cx="1729129" cy="1922949"/>
          </a:xfrm>
          <a:custGeom>
            <a:avLst/>
            <a:gdLst/>
            <a:ahLst/>
            <a:cxnLst/>
            <a:rect l="0" t="0" r="r" b="b"/>
            <a:pathLst>
              <a:path w="18241428" h="20305003">
                <a:moveTo>
                  <a:pt x="6819542" y="16213606"/>
                </a:moveTo>
                <a:lnTo>
                  <a:pt x="7080097" y="16989006"/>
                </a:lnTo>
                <a:lnTo>
                  <a:pt x="6907748" y="17609465"/>
                </a:lnTo>
                <a:lnTo>
                  <a:pt x="6114934" y="18085144"/>
                </a:lnTo>
                <a:lnTo>
                  <a:pt x="6149397" y="19201968"/>
                </a:lnTo>
                <a:lnTo>
                  <a:pt x="7872887" y="19801762"/>
                </a:lnTo>
                <a:lnTo>
                  <a:pt x="8679494" y="19636285"/>
                </a:lnTo>
                <a:lnTo>
                  <a:pt x="9044863" y="20298110"/>
                </a:lnTo>
                <a:lnTo>
                  <a:pt x="9679112" y="20305003"/>
                </a:lnTo>
                <a:lnTo>
                  <a:pt x="10699427" y="20098190"/>
                </a:lnTo>
                <a:lnTo>
                  <a:pt x="10658050" y="19305376"/>
                </a:lnTo>
                <a:lnTo>
                  <a:pt x="11306087" y="19326059"/>
                </a:lnTo>
                <a:lnTo>
                  <a:pt x="11871695" y="18781950"/>
                </a:lnTo>
                <a:lnTo>
                  <a:pt x="12572276" y="17993230"/>
                </a:lnTo>
                <a:lnTo>
                  <a:pt x="12783689" y="17473886"/>
                </a:lnTo>
                <a:lnTo>
                  <a:pt x="13142174" y="16922366"/>
                </a:lnTo>
                <a:lnTo>
                  <a:pt x="13767230" y="16756915"/>
                </a:lnTo>
                <a:lnTo>
                  <a:pt x="13799395" y="16214590"/>
                </a:lnTo>
                <a:lnTo>
                  <a:pt x="14217630" y="15548174"/>
                </a:lnTo>
                <a:lnTo>
                  <a:pt x="14810510" y="15097775"/>
                </a:lnTo>
                <a:lnTo>
                  <a:pt x="14383080" y="14569236"/>
                </a:lnTo>
                <a:lnTo>
                  <a:pt x="14957582" y="13617871"/>
                </a:lnTo>
                <a:lnTo>
                  <a:pt x="15044904" y="12928473"/>
                </a:lnTo>
                <a:lnTo>
                  <a:pt x="15798643" y="11379625"/>
                </a:lnTo>
                <a:lnTo>
                  <a:pt x="16708648" y="11409506"/>
                </a:lnTo>
                <a:lnTo>
                  <a:pt x="16855720" y="10931522"/>
                </a:lnTo>
                <a:lnTo>
                  <a:pt x="16887885" y="10230645"/>
                </a:lnTo>
                <a:lnTo>
                  <a:pt x="16667277" y="9614784"/>
                </a:lnTo>
                <a:lnTo>
                  <a:pt x="16579954" y="8975941"/>
                </a:lnTo>
                <a:lnTo>
                  <a:pt x="16727026" y="8530133"/>
                </a:lnTo>
                <a:lnTo>
                  <a:pt x="17255565" y="8148666"/>
                </a:lnTo>
                <a:lnTo>
                  <a:pt x="17255391" y="7783311"/>
                </a:lnTo>
                <a:lnTo>
                  <a:pt x="18241428" y="6949163"/>
                </a:lnTo>
                <a:lnTo>
                  <a:pt x="17797890" y="6264314"/>
                </a:lnTo>
                <a:lnTo>
                  <a:pt x="17517544" y="5648453"/>
                </a:lnTo>
                <a:lnTo>
                  <a:pt x="17094706" y="5538149"/>
                </a:lnTo>
                <a:lnTo>
                  <a:pt x="16956829" y="6112651"/>
                </a:lnTo>
                <a:lnTo>
                  <a:pt x="16492469" y="6275846"/>
                </a:lnTo>
                <a:lnTo>
                  <a:pt x="16258075" y="5430181"/>
                </a:lnTo>
                <a:lnTo>
                  <a:pt x="15849197" y="5299163"/>
                </a:lnTo>
                <a:lnTo>
                  <a:pt x="15931928" y="4747642"/>
                </a:lnTo>
                <a:lnTo>
                  <a:pt x="15297677" y="4232890"/>
                </a:lnTo>
                <a:lnTo>
                  <a:pt x="14617475" y="4416730"/>
                </a:lnTo>
                <a:lnTo>
                  <a:pt x="14599085" y="4977434"/>
                </a:lnTo>
                <a:lnTo>
                  <a:pt x="14107175" y="5549680"/>
                </a:lnTo>
                <a:lnTo>
                  <a:pt x="13146766" y="5129109"/>
                </a:lnTo>
                <a:lnTo>
                  <a:pt x="12981316" y="4600570"/>
                </a:lnTo>
                <a:lnTo>
                  <a:pt x="12466552" y="4761429"/>
                </a:lnTo>
                <a:lnTo>
                  <a:pt x="12071310" y="4366176"/>
                </a:lnTo>
                <a:lnTo>
                  <a:pt x="11115342" y="4301835"/>
                </a:lnTo>
                <a:lnTo>
                  <a:pt x="10756869" y="3548096"/>
                </a:lnTo>
                <a:lnTo>
                  <a:pt x="9977931" y="3164802"/>
                </a:lnTo>
                <a:lnTo>
                  <a:pt x="9883631" y="2325568"/>
                </a:lnTo>
                <a:lnTo>
                  <a:pt x="10104239" y="1617793"/>
                </a:lnTo>
                <a:lnTo>
                  <a:pt x="9920399" y="1112235"/>
                </a:lnTo>
                <a:lnTo>
                  <a:pt x="10113434" y="395219"/>
                </a:lnTo>
                <a:lnTo>
                  <a:pt x="9594091" y="128694"/>
                </a:lnTo>
                <a:lnTo>
                  <a:pt x="9166661" y="556123"/>
                </a:lnTo>
                <a:lnTo>
                  <a:pt x="8546208" y="376863"/>
                </a:lnTo>
                <a:lnTo>
                  <a:pt x="7820043" y="776708"/>
                </a:lnTo>
                <a:lnTo>
                  <a:pt x="6753771" y="790495"/>
                </a:lnTo>
                <a:lnTo>
                  <a:pt x="6114928" y="887012"/>
                </a:lnTo>
                <a:lnTo>
                  <a:pt x="5397958" y="257365"/>
                </a:lnTo>
                <a:lnTo>
                  <a:pt x="4749932" y="0"/>
                </a:lnTo>
                <a:lnTo>
                  <a:pt x="4228269" y="40853"/>
                </a:lnTo>
                <a:lnTo>
                  <a:pt x="3637708" y="597483"/>
                </a:lnTo>
                <a:lnTo>
                  <a:pt x="4111100" y="822683"/>
                </a:lnTo>
                <a:lnTo>
                  <a:pt x="3610135" y="1447739"/>
                </a:lnTo>
                <a:lnTo>
                  <a:pt x="3513617" y="1994668"/>
                </a:lnTo>
                <a:lnTo>
                  <a:pt x="3182705" y="2183099"/>
                </a:lnTo>
                <a:lnTo>
                  <a:pt x="3646903" y="2909265"/>
                </a:lnTo>
                <a:lnTo>
                  <a:pt x="3067810" y="4297254"/>
                </a:lnTo>
                <a:lnTo>
                  <a:pt x="2405986" y="4288060"/>
                </a:lnTo>
                <a:lnTo>
                  <a:pt x="2378412" y="4913116"/>
                </a:lnTo>
                <a:lnTo>
                  <a:pt x="1960178" y="4940689"/>
                </a:lnTo>
                <a:lnTo>
                  <a:pt x="1541943" y="5345137"/>
                </a:lnTo>
                <a:lnTo>
                  <a:pt x="939869" y="5630086"/>
                </a:lnTo>
                <a:lnTo>
                  <a:pt x="420797" y="6146726"/>
                </a:lnTo>
                <a:lnTo>
                  <a:pt x="0" y="6572242"/>
                </a:lnTo>
                <a:lnTo>
                  <a:pt x="448107" y="7454674"/>
                </a:lnTo>
                <a:lnTo>
                  <a:pt x="1020307" y="7668383"/>
                </a:lnTo>
                <a:lnTo>
                  <a:pt x="1909632" y="7475351"/>
                </a:lnTo>
                <a:lnTo>
                  <a:pt x="2571459" y="7930357"/>
                </a:lnTo>
                <a:lnTo>
                  <a:pt x="2674858" y="8440503"/>
                </a:lnTo>
                <a:lnTo>
                  <a:pt x="2337038" y="9040285"/>
                </a:lnTo>
                <a:lnTo>
                  <a:pt x="2607758" y="9492946"/>
                </a:lnTo>
                <a:lnTo>
                  <a:pt x="2709327" y="10425964"/>
                </a:lnTo>
                <a:lnTo>
                  <a:pt x="2964408" y="11370436"/>
                </a:lnTo>
                <a:lnTo>
                  <a:pt x="3212592" y="12059831"/>
                </a:lnTo>
                <a:lnTo>
                  <a:pt x="3178117" y="12845743"/>
                </a:lnTo>
                <a:lnTo>
                  <a:pt x="2971301" y="14024609"/>
                </a:lnTo>
                <a:lnTo>
                  <a:pt x="2698080" y="14635676"/>
                </a:lnTo>
                <a:lnTo>
                  <a:pt x="3315994" y="15327569"/>
                </a:lnTo>
                <a:lnTo>
                  <a:pt x="4081226" y="15493025"/>
                </a:lnTo>
                <a:lnTo>
                  <a:pt x="4556905" y="15996284"/>
                </a:lnTo>
                <a:lnTo>
                  <a:pt x="5446225" y="15803249"/>
                </a:lnTo>
                <a:lnTo>
                  <a:pt x="6004638" y="16389241"/>
                </a:lnTo>
                <a:lnTo>
                  <a:pt x="6819542" y="16213606"/>
                </a:lnTo>
                <a:close/>
              </a:path>
            </a:pathLst>
          </a:custGeom>
          <a:noFill/>
          <a:ln w="19050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 kern="0">
              <a:solidFill>
                <a:srgbClr val="000000"/>
              </a:solidFill>
            </a:endParaRPr>
          </a:p>
        </p:txBody>
      </p:sp>
      <p:sp>
        <p:nvSpPr>
          <p:cNvPr id="15" name="任意多边形 67"/>
          <p:cNvSpPr>
            <a:spLocks/>
          </p:cNvSpPr>
          <p:nvPr/>
        </p:nvSpPr>
        <p:spPr bwMode="auto">
          <a:xfrm>
            <a:off x="6166929" y="1678546"/>
            <a:ext cx="1563620" cy="1406822"/>
          </a:xfrm>
          <a:custGeom>
            <a:avLst/>
            <a:gdLst/>
            <a:ahLst/>
            <a:cxnLst/>
            <a:rect l="0" t="0" r="r" b="b"/>
            <a:pathLst>
              <a:path w="16497518" h="14852859">
                <a:moveTo>
                  <a:pt x="11708520" y="14852859"/>
                </a:moveTo>
                <a:lnTo>
                  <a:pt x="12278415" y="14294451"/>
                </a:lnTo>
                <a:lnTo>
                  <a:pt x="12533490" y="13935966"/>
                </a:lnTo>
                <a:lnTo>
                  <a:pt x="12947130" y="13804985"/>
                </a:lnTo>
                <a:lnTo>
                  <a:pt x="13250457" y="13088012"/>
                </a:lnTo>
                <a:lnTo>
                  <a:pt x="13891595" y="12901876"/>
                </a:lnTo>
                <a:lnTo>
                  <a:pt x="14560313" y="12426190"/>
                </a:lnTo>
                <a:lnTo>
                  <a:pt x="15153195" y="12019446"/>
                </a:lnTo>
                <a:lnTo>
                  <a:pt x="15428956" y="11667852"/>
                </a:lnTo>
                <a:lnTo>
                  <a:pt x="15877065" y="11385201"/>
                </a:lnTo>
                <a:lnTo>
                  <a:pt x="15718493" y="10923308"/>
                </a:lnTo>
                <a:lnTo>
                  <a:pt x="15842587" y="10158079"/>
                </a:lnTo>
                <a:lnTo>
                  <a:pt x="16497518" y="10268383"/>
                </a:lnTo>
                <a:lnTo>
                  <a:pt x="16416466" y="9807080"/>
                </a:lnTo>
                <a:lnTo>
                  <a:pt x="15690921" y="9296332"/>
                </a:lnTo>
                <a:lnTo>
                  <a:pt x="14794705" y="9406639"/>
                </a:lnTo>
                <a:lnTo>
                  <a:pt x="13774396" y="8703455"/>
                </a:lnTo>
                <a:lnTo>
                  <a:pt x="13898489" y="8151938"/>
                </a:lnTo>
                <a:lnTo>
                  <a:pt x="13250460" y="7641786"/>
                </a:lnTo>
                <a:lnTo>
                  <a:pt x="12820420" y="6977327"/>
                </a:lnTo>
                <a:lnTo>
                  <a:pt x="13092231" y="6314206"/>
                </a:lnTo>
                <a:lnTo>
                  <a:pt x="12782616" y="5806474"/>
                </a:lnTo>
                <a:lnTo>
                  <a:pt x="12002978" y="5117940"/>
                </a:lnTo>
                <a:lnTo>
                  <a:pt x="12937276" y="4442332"/>
                </a:lnTo>
                <a:lnTo>
                  <a:pt x="11974081" y="3598639"/>
                </a:lnTo>
                <a:lnTo>
                  <a:pt x="12414629" y="3138793"/>
                </a:lnTo>
                <a:lnTo>
                  <a:pt x="12498668" y="2414599"/>
                </a:lnTo>
                <a:lnTo>
                  <a:pt x="12268228" y="2072772"/>
                </a:lnTo>
                <a:lnTo>
                  <a:pt x="12685151" y="1768782"/>
                </a:lnTo>
                <a:lnTo>
                  <a:pt x="12503943" y="898839"/>
                </a:lnTo>
                <a:lnTo>
                  <a:pt x="12073659" y="8019"/>
                </a:lnTo>
                <a:lnTo>
                  <a:pt x="11307677" y="0"/>
                </a:lnTo>
                <a:lnTo>
                  <a:pt x="10548027" y="1047231"/>
                </a:lnTo>
                <a:lnTo>
                  <a:pt x="10030655" y="510809"/>
                </a:lnTo>
                <a:lnTo>
                  <a:pt x="9047773" y="1383395"/>
                </a:lnTo>
                <a:lnTo>
                  <a:pt x="8404339" y="850256"/>
                </a:lnTo>
                <a:lnTo>
                  <a:pt x="8106912" y="219948"/>
                </a:lnTo>
                <a:lnTo>
                  <a:pt x="7466761" y="213384"/>
                </a:lnTo>
                <a:lnTo>
                  <a:pt x="7062964" y="378183"/>
                </a:lnTo>
                <a:lnTo>
                  <a:pt x="6600735" y="717630"/>
                </a:lnTo>
                <a:lnTo>
                  <a:pt x="5992760" y="976318"/>
                </a:lnTo>
                <a:lnTo>
                  <a:pt x="5542670" y="1306735"/>
                </a:lnTo>
                <a:lnTo>
                  <a:pt x="6048589" y="1956565"/>
                </a:lnTo>
                <a:lnTo>
                  <a:pt x="6066991" y="2974665"/>
                </a:lnTo>
                <a:lnTo>
                  <a:pt x="5579789" y="3339963"/>
                </a:lnTo>
                <a:lnTo>
                  <a:pt x="5235090" y="4249968"/>
                </a:lnTo>
                <a:lnTo>
                  <a:pt x="4610045" y="4737136"/>
                </a:lnTo>
                <a:lnTo>
                  <a:pt x="4145848" y="4461370"/>
                </a:lnTo>
                <a:lnTo>
                  <a:pt x="3313982" y="4553284"/>
                </a:lnTo>
                <a:lnTo>
                  <a:pt x="3235843" y="4999104"/>
                </a:lnTo>
                <a:lnTo>
                  <a:pt x="3925286" y="5231266"/>
                </a:lnTo>
                <a:lnTo>
                  <a:pt x="3516246" y="5856322"/>
                </a:lnTo>
                <a:lnTo>
                  <a:pt x="2886552" y="5003695"/>
                </a:lnTo>
                <a:lnTo>
                  <a:pt x="2546445" y="5293248"/>
                </a:lnTo>
                <a:lnTo>
                  <a:pt x="2642963" y="5771232"/>
                </a:lnTo>
                <a:lnTo>
                  <a:pt x="2298264" y="6129717"/>
                </a:lnTo>
                <a:lnTo>
                  <a:pt x="2013315" y="6819114"/>
                </a:lnTo>
                <a:lnTo>
                  <a:pt x="1608867" y="6989168"/>
                </a:lnTo>
                <a:lnTo>
                  <a:pt x="1029774" y="7044314"/>
                </a:lnTo>
                <a:lnTo>
                  <a:pt x="997609" y="7922143"/>
                </a:lnTo>
                <a:lnTo>
                  <a:pt x="0" y="8362679"/>
                </a:lnTo>
                <a:lnTo>
                  <a:pt x="462180" y="8682772"/>
                </a:lnTo>
                <a:lnTo>
                  <a:pt x="510435" y="9696186"/>
                </a:lnTo>
                <a:lnTo>
                  <a:pt x="1468694" y="11336954"/>
                </a:lnTo>
                <a:lnTo>
                  <a:pt x="2102942" y="11040505"/>
                </a:lnTo>
                <a:lnTo>
                  <a:pt x="2723395" y="10799214"/>
                </a:lnTo>
                <a:lnTo>
                  <a:pt x="3419688" y="11426575"/>
                </a:lnTo>
                <a:lnTo>
                  <a:pt x="3991882" y="10833690"/>
                </a:lnTo>
                <a:lnTo>
                  <a:pt x="4330591" y="9914174"/>
                </a:lnTo>
                <a:lnTo>
                  <a:pt x="4922567" y="10068457"/>
                </a:lnTo>
                <a:lnTo>
                  <a:pt x="5480978" y="9696183"/>
                </a:lnTo>
                <a:lnTo>
                  <a:pt x="5998023" y="9944361"/>
                </a:lnTo>
                <a:lnTo>
                  <a:pt x="6101431" y="10937097"/>
                </a:lnTo>
                <a:lnTo>
                  <a:pt x="6315143" y="11640284"/>
                </a:lnTo>
                <a:lnTo>
                  <a:pt x="6949689" y="11954934"/>
                </a:lnTo>
                <a:lnTo>
                  <a:pt x="7680150" y="12060815"/>
                </a:lnTo>
                <a:lnTo>
                  <a:pt x="7624993" y="11412777"/>
                </a:lnTo>
                <a:lnTo>
                  <a:pt x="8831441" y="10992241"/>
                </a:lnTo>
                <a:lnTo>
                  <a:pt x="9265758" y="12026343"/>
                </a:lnTo>
                <a:lnTo>
                  <a:pt x="10168870" y="12495126"/>
                </a:lnTo>
                <a:lnTo>
                  <a:pt x="9844845" y="13322406"/>
                </a:lnTo>
                <a:lnTo>
                  <a:pt x="10672120" y="14266881"/>
                </a:lnTo>
                <a:lnTo>
                  <a:pt x="11313261" y="14473694"/>
                </a:lnTo>
                <a:lnTo>
                  <a:pt x="11708520" y="14852859"/>
                </a:lnTo>
                <a:close/>
              </a:path>
            </a:pathLst>
          </a:custGeom>
          <a:solidFill>
            <a:srgbClr val="D5EED3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6" name="任意多边形 68"/>
          <p:cNvSpPr>
            <a:spLocks/>
          </p:cNvSpPr>
          <p:nvPr/>
        </p:nvSpPr>
        <p:spPr bwMode="auto">
          <a:xfrm>
            <a:off x="6783231" y="809625"/>
            <a:ext cx="2632893" cy="1800995"/>
          </a:xfrm>
          <a:custGeom>
            <a:avLst/>
            <a:gdLst/>
            <a:ahLst/>
            <a:cxnLst/>
            <a:rect l="0" t="0" r="r" b="b"/>
            <a:pathLst>
              <a:path w="27790549" h="18996138">
                <a:moveTo>
                  <a:pt x="5895576" y="12322107"/>
                </a:moveTo>
                <a:lnTo>
                  <a:pt x="5455101" y="12770891"/>
                </a:lnTo>
                <a:lnTo>
                  <a:pt x="6413368" y="13611949"/>
                </a:lnTo>
                <a:lnTo>
                  <a:pt x="5482675" y="14287557"/>
                </a:lnTo>
                <a:lnTo>
                  <a:pt x="6261702" y="14983850"/>
                </a:lnTo>
                <a:lnTo>
                  <a:pt x="6571928" y="15487109"/>
                </a:lnTo>
                <a:lnTo>
                  <a:pt x="6303061" y="16162723"/>
                </a:lnTo>
                <a:lnTo>
                  <a:pt x="6751168" y="16824538"/>
                </a:lnTo>
                <a:lnTo>
                  <a:pt x="7371627" y="17327797"/>
                </a:lnTo>
                <a:lnTo>
                  <a:pt x="7255723" y="17876705"/>
                </a:lnTo>
                <a:lnTo>
                  <a:pt x="8281623" y="18575605"/>
                </a:lnTo>
                <a:lnTo>
                  <a:pt x="9170949" y="18479084"/>
                </a:lnTo>
                <a:lnTo>
                  <a:pt x="9881026" y="18968562"/>
                </a:lnTo>
                <a:lnTo>
                  <a:pt x="10384145" y="18567481"/>
                </a:lnTo>
                <a:lnTo>
                  <a:pt x="11018524" y="18996138"/>
                </a:lnTo>
                <a:lnTo>
                  <a:pt x="11556252" y="18485980"/>
                </a:lnTo>
                <a:lnTo>
                  <a:pt x="12149134" y="18203327"/>
                </a:lnTo>
                <a:lnTo>
                  <a:pt x="12562771" y="17782794"/>
                </a:lnTo>
                <a:lnTo>
                  <a:pt x="12997097" y="17769019"/>
                </a:lnTo>
                <a:lnTo>
                  <a:pt x="13024665" y="17141661"/>
                </a:lnTo>
                <a:lnTo>
                  <a:pt x="13679592" y="17141664"/>
                </a:lnTo>
                <a:lnTo>
                  <a:pt x="14258689" y="15755973"/>
                </a:lnTo>
                <a:lnTo>
                  <a:pt x="13803680" y="15039003"/>
                </a:lnTo>
                <a:lnTo>
                  <a:pt x="14127699" y="14845973"/>
                </a:lnTo>
                <a:lnTo>
                  <a:pt x="14224214" y="14294456"/>
                </a:lnTo>
                <a:lnTo>
                  <a:pt x="14727478" y="13660211"/>
                </a:lnTo>
                <a:lnTo>
                  <a:pt x="14258680" y="13439606"/>
                </a:lnTo>
                <a:lnTo>
                  <a:pt x="14850955" y="12892654"/>
                </a:lnTo>
                <a:lnTo>
                  <a:pt x="14038063" y="11904220"/>
                </a:lnTo>
                <a:lnTo>
                  <a:pt x="14755694" y="11134724"/>
                </a:lnTo>
                <a:lnTo>
                  <a:pt x="15809491" y="11548367"/>
                </a:lnTo>
                <a:lnTo>
                  <a:pt x="16326863" y="10921339"/>
                </a:lnTo>
                <a:lnTo>
                  <a:pt x="16876412" y="11380285"/>
                </a:lnTo>
                <a:lnTo>
                  <a:pt x="17723387" y="11383565"/>
                </a:lnTo>
                <a:lnTo>
                  <a:pt x="18331365" y="11328419"/>
                </a:lnTo>
                <a:lnTo>
                  <a:pt x="18742362" y="10849786"/>
                </a:lnTo>
                <a:lnTo>
                  <a:pt x="18933414" y="10371153"/>
                </a:lnTo>
                <a:lnTo>
                  <a:pt x="18506644" y="9614780"/>
                </a:lnTo>
                <a:lnTo>
                  <a:pt x="18758769" y="9016649"/>
                </a:lnTo>
                <a:lnTo>
                  <a:pt x="18674726" y="8589879"/>
                </a:lnTo>
                <a:lnTo>
                  <a:pt x="18972156" y="8292455"/>
                </a:lnTo>
                <a:lnTo>
                  <a:pt x="19686504" y="8331194"/>
                </a:lnTo>
                <a:lnTo>
                  <a:pt x="20194032" y="7830229"/>
                </a:lnTo>
                <a:lnTo>
                  <a:pt x="20960246" y="7574824"/>
                </a:lnTo>
                <a:lnTo>
                  <a:pt x="21393579" y="7946448"/>
                </a:lnTo>
                <a:lnTo>
                  <a:pt x="22279291" y="7736343"/>
                </a:lnTo>
                <a:lnTo>
                  <a:pt x="23381671" y="7568261"/>
                </a:lnTo>
                <a:lnTo>
                  <a:pt x="24105865" y="6976693"/>
                </a:lnTo>
                <a:lnTo>
                  <a:pt x="25376327" y="6760025"/>
                </a:lnTo>
                <a:lnTo>
                  <a:pt x="25845116" y="6087694"/>
                </a:lnTo>
                <a:lnTo>
                  <a:pt x="26643506" y="5454106"/>
                </a:lnTo>
                <a:lnTo>
                  <a:pt x="27211467" y="5532222"/>
                </a:lnTo>
                <a:lnTo>
                  <a:pt x="27790549" y="4701016"/>
                </a:lnTo>
                <a:cubicBezTo>
                  <a:pt x="27787561" y="4420183"/>
                  <a:pt x="27784574" y="4139349"/>
                  <a:pt x="27781586" y="3858516"/>
                </a:cubicBezTo>
                <a:lnTo>
                  <a:pt x="26863454" y="3740468"/>
                </a:lnTo>
                <a:lnTo>
                  <a:pt x="25925878" y="3789051"/>
                </a:lnTo>
                <a:lnTo>
                  <a:pt x="24917381" y="4293300"/>
                </a:lnTo>
                <a:lnTo>
                  <a:pt x="24193187" y="4380619"/>
                </a:lnTo>
                <a:lnTo>
                  <a:pt x="23769701" y="4842848"/>
                </a:lnTo>
                <a:lnTo>
                  <a:pt x="23252326" y="4839565"/>
                </a:lnTo>
                <a:lnTo>
                  <a:pt x="22327874" y="4458101"/>
                </a:lnTo>
                <a:lnTo>
                  <a:pt x="21985147" y="3905270"/>
                </a:lnTo>
                <a:lnTo>
                  <a:pt x="21726462" y="3223096"/>
                </a:lnTo>
                <a:lnTo>
                  <a:pt x="20970092" y="2337380"/>
                </a:lnTo>
                <a:lnTo>
                  <a:pt x="21176914" y="1871877"/>
                </a:lnTo>
                <a:lnTo>
                  <a:pt x="20710768" y="1406368"/>
                </a:lnTo>
                <a:lnTo>
                  <a:pt x="19863792" y="1431981"/>
                </a:lnTo>
                <a:lnTo>
                  <a:pt x="19527628" y="630308"/>
                </a:lnTo>
                <a:lnTo>
                  <a:pt x="18551310" y="0"/>
                </a:lnTo>
                <a:lnTo>
                  <a:pt x="18208583" y="546266"/>
                </a:lnTo>
                <a:lnTo>
                  <a:pt x="17106203" y="591569"/>
                </a:lnTo>
                <a:lnTo>
                  <a:pt x="16669590" y="1221877"/>
                </a:lnTo>
                <a:lnTo>
                  <a:pt x="15865274" y="1108944"/>
                </a:lnTo>
                <a:lnTo>
                  <a:pt x="15150924" y="1283586"/>
                </a:lnTo>
                <a:lnTo>
                  <a:pt x="14643398" y="1458231"/>
                </a:lnTo>
                <a:lnTo>
                  <a:pt x="14416250" y="2191631"/>
                </a:lnTo>
                <a:lnTo>
                  <a:pt x="13950101" y="1438544"/>
                </a:lnTo>
                <a:lnTo>
                  <a:pt x="13074232" y="1309199"/>
                </a:lnTo>
                <a:lnTo>
                  <a:pt x="12259435" y="1600063"/>
                </a:lnTo>
                <a:lnTo>
                  <a:pt x="11612721" y="840410"/>
                </a:lnTo>
                <a:lnTo>
                  <a:pt x="10862911" y="798390"/>
                </a:lnTo>
                <a:lnTo>
                  <a:pt x="10323206" y="359134"/>
                </a:lnTo>
                <a:lnTo>
                  <a:pt x="9469670" y="569236"/>
                </a:lnTo>
                <a:lnTo>
                  <a:pt x="8248856" y="674450"/>
                </a:lnTo>
                <a:lnTo>
                  <a:pt x="7465171" y="1241566"/>
                </a:lnTo>
                <a:lnTo>
                  <a:pt x="6519035" y="1286695"/>
                </a:lnTo>
                <a:lnTo>
                  <a:pt x="5945868" y="1370906"/>
                </a:lnTo>
                <a:lnTo>
                  <a:pt x="6142843" y="2130553"/>
                </a:lnTo>
                <a:lnTo>
                  <a:pt x="5800119" y="2554042"/>
                </a:lnTo>
                <a:lnTo>
                  <a:pt x="5431776" y="3064851"/>
                </a:lnTo>
                <a:lnTo>
                  <a:pt x="4956423" y="3785764"/>
                </a:lnTo>
                <a:lnTo>
                  <a:pt x="4827081" y="4716780"/>
                </a:lnTo>
                <a:lnTo>
                  <a:pt x="4442641" y="5331532"/>
                </a:lnTo>
                <a:lnTo>
                  <a:pt x="3972581" y="6133254"/>
                </a:lnTo>
                <a:lnTo>
                  <a:pt x="3300574" y="6882801"/>
                </a:lnTo>
                <a:lnTo>
                  <a:pt x="2592802" y="6719108"/>
                </a:lnTo>
                <a:lnTo>
                  <a:pt x="1735968" y="7306287"/>
                </a:lnTo>
                <a:lnTo>
                  <a:pt x="1144400" y="7183508"/>
                </a:lnTo>
                <a:lnTo>
                  <a:pt x="1050514" y="7694317"/>
                </a:lnTo>
                <a:lnTo>
                  <a:pt x="510812" y="8156543"/>
                </a:lnTo>
                <a:lnTo>
                  <a:pt x="0" y="8751395"/>
                </a:lnTo>
                <a:lnTo>
                  <a:pt x="423486" y="8968060"/>
                </a:lnTo>
                <a:lnTo>
                  <a:pt x="545495" y="9549206"/>
                </a:lnTo>
                <a:lnTo>
                  <a:pt x="939567" y="9385958"/>
                </a:lnTo>
                <a:lnTo>
                  <a:pt x="1580706" y="9399745"/>
                </a:lnTo>
                <a:lnTo>
                  <a:pt x="1877143" y="10006417"/>
                </a:lnTo>
                <a:lnTo>
                  <a:pt x="2538964" y="10557937"/>
                </a:lnTo>
                <a:lnTo>
                  <a:pt x="3511015" y="9682395"/>
                </a:lnTo>
                <a:lnTo>
                  <a:pt x="4037498" y="10222228"/>
                </a:lnTo>
                <a:lnTo>
                  <a:pt x="4786393" y="9172247"/>
                </a:lnTo>
                <a:lnTo>
                  <a:pt x="5551628" y="9172241"/>
                </a:lnTo>
                <a:lnTo>
                  <a:pt x="5985942" y="10089145"/>
                </a:lnTo>
                <a:lnTo>
                  <a:pt x="6165190" y="10937099"/>
                </a:lnTo>
                <a:lnTo>
                  <a:pt x="5751544" y="11247329"/>
                </a:lnTo>
                <a:lnTo>
                  <a:pt x="5979048" y="11571345"/>
                </a:lnTo>
                <a:lnTo>
                  <a:pt x="5895576" y="12322107"/>
                </a:lnTo>
                <a:close/>
              </a:path>
            </a:pathLst>
          </a:custGeom>
          <a:solidFill>
            <a:srgbClr val="DCB6B6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7" name="任意多边形 69"/>
          <p:cNvSpPr>
            <a:spLocks/>
          </p:cNvSpPr>
          <p:nvPr/>
        </p:nvSpPr>
        <p:spPr bwMode="auto">
          <a:xfrm>
            <a:off x="8113834" y="1092733"/>
            <a:ext cx="2354141" cy="1600642"/>
          </a:xfrm>
          <a:custGeom>
            <a:avLst/>
            <a:gdLst/>
            <a:ahLst/>
            <a:cxnLst/>
            <a:rect l="0" t="0" r="r" b="b"/>
            <a:pathLst>
              <a:path w="24853620" h="16873134">
                <a:moveTo>
                  <a:pt x="6569988" y="13034458"/>
                </a:moveTo>
                <a:lnTo>
                  <a:pt x="7346589" y="13399891"/>
                </a:lnTo>
                <a:lnTo>
                  <a:pt x="7705074" y="14158230"/>
                </a:lnTo>
                <a:lnTo>
                  <a:pt x="8656436" y="14213376"/>
                </a:lnTo>
                <a:lnTo>
                  <a:pt x="9056287" y="14613230"/>
                </a:lnTo>
                <a:lnTo>
                  <a:pt x="9559548" y="14447774"/>
                </a:lnTo>
                <a:lnTo>
                  <a:pt x="9738788" y="14985505"/>
                </a:lnTo>
                <a:lnTo>
                  <a:pt x="10676372" y="15392252"/>
                </a:lnTo>
                <a:lnTo>
                  <a:pt x="11179625" y="14840728"/>
                </a:lnTo>
                <a:lnTo>
                  <a:pt x="11200308" y="14275416"/>
                </a:lnTo>
                <a:lnTo>
                  <a:pt x="11869022" y="14082393"/>
                </a:lnTo>
                <a:lnTo>
                  <a:pt x="12503270" y="14585648"/>
                </a:lnTo>
                <a:lnTo>
                  <a:pt x="12427430" y="15150958"/>
                </a:lnTo>
                <a:lnTo>
                  <a:pt x="12847963" y="15281942"/>
                </a:lnTo>
                <a:lnTo>
                  <a:pt x="13082360" y="16129908"/>
                </a:lnTo>
                <a:lnTo>
                  <a:pt x="13544253" y="15957550"/>
                </a:lnTo>
                <a:lnTo>
                  <a:pt x="13675237" y="15392243"/>
                </a:lnTo>
                <a:lnTo>
                  <a:pt x="14109560" y="15509440"/>
                </a:lnTo>
                <a:lnTo>
                  <a:pt x="14405997" y="16150579"/>
                </a:lnTo>
                <a:lnTo>
                  <a:pt x="14832019" y="16793032"/>
                </a:lnTo>
                <a:lnTo>
                  <a:pt x="15267735" y="16873134"/>
                </a:lnTo>
                <a:lnTo>
                  <a:pt x="15552672" y="15977578"/>
                </a:lnTo>
                <a:lnTo>
                  <a:pt x="15850096" y="15330863"/>
                </a:lnTo>
                <a:lnTo>
                  <a:pt x="15769337" y="14865354"/>
                </a:lnTo>
                <a:lnTo>
                  <a:pt x="16192823" y="14525907"/>
                </a:lnTo>
                <a:lnTo>
                  <a:pt x="16406208" y="13892319"/>
                </a:lnTo>
                <a:lnTo>
                  <a:pt x="17466568" y="13297465"/>
                </a:lnTo>
                <a:lnTo>
                  <a:pt x="17848035" y="13585049"/>
                </a:lnTo>
                <a:lnTo>
                  <a:pt x="18523646" y="13462267"/>
                </a:lnTo>
                <a:lnTo>
                  <a:pt x="18617532" y="12912718"/>
                </a:lnTo>
                <a:lnTo>
                  <a:pt x="18656268" y="12363169"/>
                </a:lnTo>
                <a:lnTo>
                  <a:pt x="19202537" y="12149785"/>
                </a:lnTo>
                <a:lnTo>
                  <a:pt x="19839408" y="12566708"/>
                </a:lnTo>
                <a:lnTo>
                  <a:pt x="20434259" y="12906155"/>
                </a:lnTo>
                <a:lnTo>
                  <a:pt x="21865606" y="12608728"/>
                </a:lnTo>
                <a:lnTo>
                  <a:pt x="22267399" y="12142585"/>
                </a:lnTo>
                <a:lnTo>
                  <a:pt x="22522804" y="11428234"/>
                </a:lnTo>
                <a:lnTo>
                  <a:pt x="23069072" y="11544453"/>
                </a:lnTo>
                <a:lnTo>
                  <a:pt x="23216561" y="11117423"/>
                </a:lnTo>
                <a:lnTo>
                  <a:pt x="22994873" y="10665301"/>
                </a:lnTo>
                <a:lnTo>
                  <a:pt x="23201698" y="10364593"/>
                </a:lnTo>
                <a:lnTo>
                  <a:pt x="23747963" y="10063889"/>
                </a:lnTo>
                <a:lnTo>
                  <a:pt x="24300795" y="9853784"/>
                </a:lnTo>
                <a:lnTo>
                  <a:pt x="24598216" y="9304236"/>
                </a:lnTo>
                <a:lnTo>
                  <a:pt x="24853620" y="8877466"/>
                </a:lnTo>
                <a:lnTo>
                  <a:pt x="24058510" y="8453977"/>
                </a:lnTo>
                <a:lnTo>
                  <a:pt x="24178012" y="7901148"/>
                </a:lnTo>
                <a:lnTo>
                  <a:pt x="24430134" y="7519681"/>
                </a:lnTo>
                <a:lnTo>
                  <a:pt x="24517456" y="6973416"/>
                </a:lnTo>
                <a:lnTo>
                  <a:pt x="23547424" y="5884888"/>
                </a:lnTo>
                <a:lnTo>
                  <a:pt x="22442041" y="5744973"/>
                </a:lnTo>
                <a:lnTo>
                  <a:pt x="21543202" y="6291239"/>
                </a:lnTo>
                <a:lnTo>
                  <a:pt x="20531428" y="6113314"/>
                </a:lnTo>
                <a:lnTo>
                  <a:pt x="20447386" y="5311641"/>
                </a:lnTo>
                <a:lnTo>
                  <a:pt x="20046232" y="4758812"/>
                </a:lnTo>
                <a:lnTo>
                  <a:pt x="20160916" y="4320661"/>
                </a:lnTo>
                <a:lnTo>
                  <a:pt x="19600410" y="3957139"/>
                </a:lnTo>
                <a:lnTo>
                  <a:pt x="19037735" y="3323548"/>
                </a:lnTo>
                <a:lnTo>
                  <a:pt x="18002991" y="3355724"/>
                </a:lnTo>
                <a:lnTo>
                  <a:pt x="17451268" y="3544984"/>
                </a:lnTo>
                <a:lnTo>
                  <a:pt x="16887959" y="2742292"/>
                </a:lnTo>
                <a:lnTo>
                  <a:pt x="16506020" y="1984816"/>
                </a:lnTo>
                <a:lnTo>
                  <a:pt x="16667539" y="1357785"/>
                </a:lnTo>
                <a:lnTo>
                  <a:pt x="15901325" y="1250775"/>
                </a:lnTo>
                <a:lnTo>
                  <a:pt x="15575005" y="682174"/>
                </a:lnTo>
                <a:lnTo>
                  <a:pt x="15778543" y="213385"/>
                </a:lnTo>
                <a:lnTo>
                  <a:pt x="15012330" y="0"/>
                </a:lnTo>
                <a:lnTo>
                  <a:pt x="14333436" y="255407"/>
                </a:lnTo>
                <a:lnTo>
                  <a:pt x="13752065" y="872331"/>
                </a:lnTo>
                <a:cubicBezTo>
                  <a:pt x="13754035" y="1150801"/>
                  <a:pt x="13756004" y="1429271"/>
                  <a:pt x="13757974" y="1707741"/>
                </a:cubicBezTo>
                <a:lnTo>
                  <a:pt x="13185771" y="2541912"/>
                </a:lnTo>
                <a:lnTo>
                  <a:pt x="12634251" y="2459184"/>
                </a:lnTo>
                <a:lnTo>
                  <a:pt x="11820760" y="3086536"/>
                </a:lnTo>
                <a:lnTo>
                  <a:pt x="11347084" y="3769283"/>
                </a:lnTo>
                <a:lnTo>
                  <a:pt x="10090745" y="3973137"/>
                </a:lnTo>
                <a:lnTo>
                  <a:pt x="9352730" y="4582528"/>
                </a:lnTo>
                <a:lnTo>
                  <a:pt x="8270375" y="4741085"/>
                </a:lnTo>
                <a:lnTo>
                  <a:pt x="7353480" y="4941013"/>
                </a:lnTo>
                <a:lnTo>
                  <a:pt x="6932952" y="4589410"/>
                </a:lnTo>
                <a:lnTo>
                  <a:pt x="6153933" y="4837597"/>
                </a:lnTo>
                <a:lnTo>
                  <a:pt x="5650675" y="5340858"/>
                </a:lnTo>
                <a:lnTo>
                  <a:pt x="4926809" y="5299495"/>
                </a:lnTo>
                <a:lnTo>
                  <a:pt x="4646243" y="5589239"/>
                </a:lnTo>
                <a:lnTo>
                  <a:pt x="4726886" y="6016466"/>
                </a:lnTo>
                <a:lnTo>
                  <a:pt x="4478702" y="6616242"/>
                </a:lnTo>
                <a:lnTo>
                  <a:pt x="4899238" y="7381474"/>
                </a:lnTo>
                <a:lnTo>
                  <a:pt x="4713100" y="7850260"/>
                </a:lnTo>
                <a:lnTo>
                  <a:pt x="4292566" y="8332842"/>
                </a:lnTo>
                <a:lnTo>
                  <a:pt x="3610062" y="8394882"/>
                </a:lnTo>
                <a:lnTo>
                  <a:pt x="2851729" y="8387988"/>
                </a:lnTo>
                <a:lnTo>
                  <a:pt x="2300215" y="7939876"/>
                </a:lnTo>
                <a:lnTo>
                  <a:pt x="1783170" y="8553447"/>
                </a:lnTo>
                <a:lnTo>
                  <a:pt x="730517" y="8139981"/>
                </a:lnTo>
                <a:lnTo>
                  <a:pt x="0" y="8904950"/>
                </a:lnTo>
                <a:lnTo>
                  <a:pt x="820384" y="9883896"/>
                </a:lnTo>
                <a:lnTo>
                  <a:pt x="1348850" y="9863292"/>
                </a:lnTo>
                <a:lnTo>
                  <a:pt x="1962413" y="10097687"/>
                </a:lnTo>
                <a:lnTo>
                  <a:pt x="2693170" y="10738828"/>
                </a:lnTo>
                <a:lnTo>
                  <a:pt x="3286049" y="10642311"/>
                </a:lnTo>
                <a:lnTo>
                  <a:pt x="4409764" y="10621628"/>
                </a:lnTo>
                <a:lnTo>
                  <a:pt x="5128818" y="10235711"/>
                </a:lnTo>
                <a:lnTo>
                  <a:pt x="5754086" y="10394129"/>
                </a:lnTo>
                <a:lnTo>
                  <a:pt x="6188403" y="9980486"/>
                </a:lnTo>
                <a:lnTo>
                  <a:pt x="6705468" y="10249344"/>
                </a:lnTo>
                <a:lnTo>
                  <a:pt x="6512419" y="10959433"/>
                </a:lnTo>
                <a:lnTo>
                  <a:pt x="6691664" y="11476478"/>
                </a:lnTo>
                <a:lnTo>
                  <a:pt x="6464160" y="12193452"/>
                </a:lnTo>
                <a:lnTo>
                  <a:pt x="6569988" y="13034458"/>
                </a:lnTo>
                <a:close/>
              </a:path>
            </a:pathLst>
          </a:custGeom>
          <a:solidFill>
            <a:srgbClr val="DCB4B4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8" name="任意多边形 70"/>
          <p:cNvSpPr>
            <a:spLocks/>
          </p:cNvSpPr>
          <p:nvPr/>
        </p:nvSpPr>
        <p:spPr bwMode="auto">
          <a:xfrm>
            <a:off x="1959528" y="3753936"/>
            <a:ext cx="1378513" cy="1472155"/>
          </a:xfrm>
          <a:custGeom>
            <a:avLst/>
            <a:gdLst/>
            <a:ahLst/>
            <a:cxnLst/>
            <a:rect l="0" t="0" r="r" b="b"/>
            <a:pathLst>
              <a:path w="14544956" h="15522888">
                <a:moveTo>
                  <a:pt x="6892980" y="15113701"/>
                </a:moveTo>
                <a:lnTo>
                  <a:pt x="7588941" y="15098649"/>
                </a:lnTo>
                <a:lnTo>
                  <a:pt x="7756128" y="15522888"/>
                </a:lnTo>
                <a:lnTo>
                  <a:pt x="8305911" y="14988348"/>
                </a:lnTo>
                <a:lnTo>
                  <a:pt x="8885004" y="15243437"/>
                </a:lnTo>
                <a:lnTo>
                  <a:pt x="9429628" y="14367895"/>
                </a:lnTo>
                <a:lnTo>
                  <a:pt x="9009086" y="13623345"/>
                </a:lnTo>
                <a:lnTo>
                  <a:pt x="9236593" y="12968417"/>
                </a:lnTo>
                <a:lnTo>
                  <a:pt x="9450299" y="13278652"/>
                </a:lnTo>
                <a:lnTo>
                  <a:pt x="9939774" y="12995996"/>
                </a:lnTo>
                <a:lnTo>
                  <a:pt x="10463716" y="13030465"/>
                </a:lnTo>
                <a:lnTo>
                  <a:pt x="11415092" y="12506527"/>
                </a:lnTo>
                <a:lnTo>
                  <a:pt x="11380611" y="11603418"/>
                </a:lnTo>
                <a:lnTo>
                  <a:pt x="11959719" y="10755461"/>
                </a:lnTo>
                <a:lnTo>
                  <a:pt x="11883873" y="9293944"/>
                </a:lnTo>
                <a:lnTo>
                  <a:pt x="11741997" y="8576759"/>
                </a:lnTo>
                <a:lnTo>
                  <a:pt x="11838509" y="7963199"/>
                </a:lnTo>
                <a:lnTo>
                  <a:pt x="12424496" y="7501315"/>
                </a:lnTo>
                <a:lnTo>
                  <a:pt x="12600837" y="6570829"/>
                </a:lnTo>
                <a:lnTo>
                  <a:pt x="13641829" y="6977579"/>
                </a:lnTo>
                <a:lnTo>
                  <a:pt x="14544956" y="6405379"/>
                </a:lnTo>
                <a:lnTo>
                  <a:pt x="13876224" y="5481590"/>
                </a:lnTo>
                <a:lnTo>
                  <a:pt x="13404488" y="4570985"/>
                </a:lnTo>
                <a:lnTo>
                  <a:pt x="13435017" y="3551284"/>
                </a:lnTo>
                <a:lnTo>
                  <a:pt x="13007590" y="3130750"/>
                </a:lnTo>
                <a:lnTo>
                  <a:pt x="12021750" y="2717116"/>
                </a:lnTo>
                <a:lnTo>
                  <a:pt x="12435408" y="1951881"/>
                </a:lnTo>
                <a:lnTo>
                  <a:pt x="11899663" y="1324595"/>
                </a:lnTo>
                <a:lnTo>
                  <a:pt x="10946301" y="1200447"/>
                </a:lnTo>
                <a:lnTo>
                  <a:pt x="10119026" y="435215"/>
                </a:lnTo>
                <a:lnTo>
                  <a:pt x="9973016" y="0"/>
                </a:lnTo>
                <a:lnTo>
                  <a:pt x="9799277" y="788124"/>
                </a:lnTo>
                <a:lnTo>
                  <a:pt x="9253009" y="367917"/>
                </a:lnTo>
                <a:lnTo>
                  <a:pt x="8997604" y="500543"/>
                </a:lnTo>
                <a:lnTo>
                  <a:pt x="8997604" y="1256910"/>
                </a:lnTo>
                <a:lnTo>
                  <a:pt x="8609574" y="1893784"/>
                </a:lnTo>
                <a:lnTo>
                  <a:pt x="7798058" y="1725699"/>
                </a:lnTo>
                <a:lnTo>
                  <a:pt x="6572899" y="1564181"/>
                </a:lnTo>
                <a:lnTo>
                  <a:pt x="5809965" y="2443333"/>
                </a:lnTo>
                <a:lnTo>
                  <a:pt x="4555270" y="2372417"/>
                </a:lnTo>
                <a:lnTo>
                  <a:pt x="3795623" y="2518166"/>
                </a:lnTo>
                <a:lnTo>
                  <a:pt x="2757595" y="4156969"/>
                </a:lnTo>
                <a:lnTo>
                  <a:pt x="2039965" y="4166815"/>
                </a:lnTo>
                <a:lnTo>
                  <a:pt x="2233657" y="4638887"/>
                </a:lnTo>
                <a:lnTo>
                  <a:pt x="1735974" y="5013788"/>
                </a:lnTo>
                <a:lnTo>
                  <a:pt x="1085606" y="5379690"/>
                </a:lnTo>
                <a:lnTo>
                  <a:pt x="371629" y="5272475"/>
                </a:lnTo>
                <a:lnTo>
                  <a:pt x="0" y="5359798"/>
                </a:lnTo>
                <a:lnTo>
                  <a:pt x="507914" y="6021200"/>
                </a:lnTo>
                <a:lnTo>
                  <a:pt x="27252" y="6475554"/>
                </a:lnTo>
                <a:lnTo>
                  <a:pt x="193698" y="7037977"/>
                </a:lnTo>
                <a:lnTo>
                  <a:pt x="697944" y="7167322"/>
                </a:lnTo>
                <a:lnTo>
                  <a:pt x="911329" y="7671568"/>
                </a:lnTo>
                <a:lnTo>
                  <a:pt x="300308" y="8063408"/>
                </a:lnTo>
                <a:lnTo>
                  <a:pt x="749810" y="8657733"/>
                </a:lnTo>
                <a:lnTo>
                  <a:pt x="2055729" y="10057537"/>
                </a:lnTo>
                <a:lnTo>
                  <a:pt x="2072135" y="11195371"/>
                </a:lnTo>
                <a:lnTo>
                  <a:pt x="3076947" y="11576311"/>
                </a:lnTo>
                <a:lnTo>
                  <a:pt x="3859975" y="11907081"/>
                </a:lnTo>
                <a:lnTo>
                  <a:pt x="4290025" y="12543950"/>
                </a:lnTo>
                <a:lnTo>
                  <a:pt x="4509970" y="13138801"/>
                </a:lnTo>
                <a:lnTo>
                  <a:pt x="5318206" y="13488092"/>
                </a:lnTo>
                <a:lnTo>
                  <a:pt x="5958360" y="13743496"/>
                </a:lnTo>
                <a:lnTo>
                  <a:pt x="6679271" y="14002184"/>
                </a:lnTo>
                <a:lnTo>
                  <a:pt x="6892980" y="15113701"/>
                </a:lnTo>
                <a:close/>
              </a:path>
            </a:pathLst>
          </a:custGeom>
          <a:solidFill>
            <a:srgbClr val="E0E8E0"/>
          </a:solidFill>
          <a:ln w="19050" cmpd="sng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19" name="任意多边形 71"/>
          <p:cNvSpPr>
            <a:spLocks/>
          </p:cNvSpPr>
          <p:nvPr/>
        </p:nvSpPr>
        <p:spPr bwMode="auto">
          <a:xfrm>
            <a:off x="2085837" y="1911565"/>
            <a:ext cx="1957793" cy="1374155"/>
          </a:xfrm>
          <a:custGeom>
            <a:avLst/>
            <a:gdLst/>
            <a:ahLst/>
            <a:cxnLst/>
            <a:rect l="0" t="0" r="r" b="b"/>
            <a:pathLst>
              <a:path w="20670755" h="14516318">
                <a:moveTo>
                  <a:pt x="11118310" y="11879588"/>
                </a:moveTo>
                <a:lnTo>
                  <a:pt x="11863557" y="11882816"/>
                </a:lnTo>
                <a:lnTo>
                  <a:pt x="12945909" y="11800088"/>
                </a:lnTo>
                <a:lnTo>
                  <a:pt x="13286563" y="10952136"/>
                </a:lnTo>
                <a:lnTo>
                  <a:pt x="13862805" y="11372658"/>
                </a:lnTo>
                <a:lnTo>
                  <a:pt x="13973103" y="12248197"/>
                </a:lnTo>
                <a:lnTo>
                  <a:pt x="14641823" y="11937965"/>
                </a:lnTo>
                <a:lnTo>
                  <a:pt x="14938260" y="11223284"/>
                </a:lnTo>
                <a:lnTo>
                  <a:pt x="15455308" y="11793197"/>
                </a:lnTo>
                <a:lnTo>
                  <a:pt x="15965463" y="11179629"/>
                </a:lnTo>
                <a:lnTo>
                  <a:pt x="16634175" y="11662208"/>
                </a:lnTo>
                <a:lnTo>
                  <a:pt x="17351145" y="11262357"/>
                </a:lnTo>
                <a:lnTo>
                  <a:pt x="18143959" y="11441591"/>
                </a:lnTo>
                <a:lnTo>
                  <a:pt x="18798881" y="12813498"/>
                </a:lnTo>
                <a:lnTo>
                  <a:pt x="18557587" y="13220240"/>
                </a:lnTo>
                <a:lnTo>
                  <a:pt x="17785462" y="13826912"/>
                </a:lnTo>
                <a:lnTo>
                  <a:pt x="17840614" y="14226757"/>
                </a:lnTo>
                <a:lnTo>
                  <a:pt x="18419699" y="14516318"/>
                </a:lnTo>
                <a:lnTo>
                  <a:pt x="19081529" y="14185394"/>
                </a:lnTo>
                <a:lnTo>
                  <a:pt x="19433118" y="13337437"/>
                </a:lnTo>
                <a:lnTo>
                  <a:pt x="20004687" y="13056309"/>
                </a:lnTo>
                <a:lnTo>
                  <a:pt x="20166503" y="12304649"/>
                </a:lnTo>
                <a:lnTo>
                  <a:pt x="19917662" y="11128069"/>
                </a:lnTo>
                <a:lnTo>
                  <a:pt x="20418628" y="10692444"/>
                </a:lnTo>
                <a:lnTo>
                  <a:pt x="20089027" y="10171788"/>
                </a:lnTo>
                <a:lnTo>
                  <a:pt x="20593273" y="9819218"/>
                </a:lnTo>
                <a:lnTo>
                  <a:pt x="20386451" y="9272949"/>
                </a:lnTo>
                <a:lnTo>
                  <a:pt x="20670755" y="8519859"/>
                </a:lnTo>
                <a:lnTo>
                  <a:pt x="20173067" y="7986083"/>
                </a:lnTo>
                <a:lnTo>
                  <a:pt x="20379888" y="7093805"/>
                </a:lnTo>
                <a:lnTo>
                  <a:pt x="20202287" y="6107052"/>
                </a:lnTo>
                <a:lnTo>
                  <a:pt x="19949839" y="5778048"/>
                </a:lnTo>
                <a:lnTo>
                  <a:pt x="18682657" y="5984872"/>
                </a:lnTo>
                <a:lnTo>
                  <a:pt x="18045785" y="5564666"/>
                </a:lnTo>
                <a:lnTo>
                  <a:pt x="17576996" y="5221939"/>
                </a:lnTo>
                <a:lnTo>
                  <a:pt x="16820626" y="4630367"/>
                </a:lnTo>
                <a:lnTo>
                  <a:pt x="16387293" y="4126121"/>
                </a:lnTo>
                <a:lnTo>
                  <a:pt x="15792445" y="4284357"/>
                </a:lnTo>
                <a:lnTo>
                  <a:pt x="15142444" y="3266019"/>
                </a:lnTo>
                <a:lnTo>
                  <a:pt x="14729873" y="3259619"/>
                </a:lnTo>
                <a:lnTo>
                  <a:pt x="13981641" y="2405920"/>
                </a:lnTo>
                <a:lnTo>
                  <a:pt x="13467549" y="1471621"/>
                </a:lnTo>
                <a:lnTo>
                  <a:pt x="12571990" y="621368"/>
                </a:lnTo>
                <a:lnTo>
                  <a:pt x="11890108" y="753094"/>
                </a:lnTo>
                <a:lnTo>
                  <a:pt x="11030009" y="0"/>
                </a:lnTo>
                <a:lnTo>
                  <a:pt x="10089495" y="592469"/>
                </a:lnTo>
                <a:lnTo>
                  <a:pt x="9530100" y="928633"/>
                </a:lnTo>
                <a:lnTo>
                  <a:pt x="9571431" y="1528887"/>
                </a:lnTo>
                <a:lnTo>
                  <a:pt x="9575403" y="2124894"/>
                </a:lnTo>
                <a:lnTo>
                  <a:pt x="9377788" y="3046066"/>
                </a:lnTo>
                <a:lnTo>
                  <a:pt x="8321669" y="3048877"/>
                </a:lnTo>
                <a:lnTo>
                  <a:pt x="8979915" y="4210156"/>
                </a:lnTo>
                <a:lnTo>
                  <a:pt x="8773093" y="5305973"/>
                </a:lnTo>
                <a:lnTo>
                  <a:pt x="9186736" y="6265882"/>
                </a:lnTo>
                <a:lnTo>
                  <a:pt x="8591885" y="6311184"/>
                </a:lnTo>
                <a:lnTo>
                  <a:pt x="7997036" y="6521286"/>
                </a:lnTo>
                <a:lnTo>
                  <a:pt x="7108041" y="6650628"/>
                </a:lnTo>
                <a:lnTo>
                  <a:pt x="6348388" y="6728108"/>
                </a:lnTo>
                <a:lnTo>
                  <a:pt x="6306368" y="5890975"/>
                </a:lnTo>
                <a:lnTo>
                  <a:pt x="5966921" y="6314465"/>
                </a:lnTo>
                <a:lnTo>
                  <a:pt x="5540154" y="6779971"/>
                </a:lnTo>
                <a:lnTo>
                  <a:pt x="4777218" y="6860733"/>
                </a:lnTo>
                <a:lnTo>
                  <a:pt x="4350449" y="6479263"/>
                </a:lnTo>
                <a:lnTo>
                  <a:pt x="4211263" y="5797092"/>
                </a:lnTo>
                <a:lnTo>
                  <a:pt x="3267121" y="5558094"/>
                </a:lnTo>
                <a:lnTo>
                  <a:pt x="2875811" y="5137888"/>
                </a:lnTo>
                <a:lnTo>
                  <a:pt x="1922463" y="5183188"/>
                </a:lnTo>
                <a:lnTo>
                  <a:pt x="1598786" y="5978301"/>
                </a:lnTo>
                <a:lnTo>
                  <a:pt x="1298079" y="6152946"/>
                </a:lnTo>
                <a:lnTo>
                  <a:pt x="790553" y="6447090"/>
                </a:lnTo>
                <a:lnTo>
                  <a:pt x="325044" y="6660472"/>
                </a:lnTo>
                <a:lnTo>
                  <a:pt x="0" y="6828557"/>
                </a:lnTo>
                <a:lnTo>
                  <a:pt x="682307" y="7502914"/>
                </a:lnTo>
                <a:lnTo>
                  <a:pt x="1469444" y="7365616"/>
                </a:lnTo>
                <a:lnTo>
                  <a:pt x="2032119" y="8083246"/>
                </a:lnTo>
                <a:lnTo>
                  <a:pt x="2581667" y="7837688"/>
                </a:lnTo>
                <a:lnTo>
                  <a:pt x="3089193" y="7708346"/>
                </a:lnTo>
                <a:lnTo>
                  <a:pt x="3557985" y="8425973"/>
                </a:lnTo>
                <a:lnTo>
                  <a:pt x="3580318" y="9095024"/>
                </a:lnTo>
                <a:lnTo>
                  <a:pt x="4007085" y="9861238"/>
                </a:lnTo>
                <a:lnTo>
                  <a:pt x="3735274" y="10103518"/>
                </a:lnTo>
                <a:lnTo>
                  <a:pt x="3142084" y="10360576"/>
                </a:lnTo>
                <a:lnTo>
                  <a:pt x="3279611" y="10960335"/>
                </a:lnTo>
                <a:lnTo>
                  <a:pt x="2945393" y="11494412"/>
                </a:lnTo>
                <a:lnTo>
                  <a:pt x="3563231" y="12220621"/>
                </a:lnTo>
                <a:lnTo>
                  <a:pt x="4307783" y="11802381"/>
                </a:lnTo>
                <a:lnTo>
                  <a:pt x="5086799" y="11545007"/>
                </a:lnTo>
                <a:lnTo>
                  <a:pt x="6037197" y="11411733"/>
                </a:lnTo>
                <a:lnTo>
                  <a:pt x="6051948" y="12055168"/>
                </a:lnTo>
                <a:lnTo>
                  <a:pt x="6830972" y="12395263"/>
                </a:lnTo>
                <a:lnTo>
                  <a:pt x="7382489" y="12340111"/>
                </a:lnTo>
                <a:lnTo>
                  <a:pt x="8464696" y="11466880"/>
                </a:lnTo>
                <a:lnTo>
                  <a:pt x="8781964" y="11586373"/>
                </a:lnTo>
                <a:lnTo>
                  <a:pt x="8492409" y="12468805"/>
                </a:lnTo>
                <a:lnTo>
                  <a:pt x="9230067" y="12282664"/>
                </a:lnTo>
                <a:lnTo>
                  <a:pt x="10156413" y="11763120"/>
                </a:lnTo>
                <a:lnTo>
                  <a:pt x="11118310" y="11879588"/>
                </a:lnTo>
                <a:close/>
              </a:path>
            </a:pathLst>
          </a:custGeom>
          <a:solidFill>
            <a:srgbClr val="E0E0E0"/>
          </a:solidFill>
          <a:ln w="19050" cmpd="sng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 dirty="0">
              <a:solidFill>
                <a:sysClr val="windowText" lastClr="000000"/>
              </a:solidFill>
            </a:endParaRPr>
          </a:p>
        </p:txBody>
      </p:sp>
      <p:sp>
        <p:nvSpPr>
          <p:cNvPr id="20" name="任意多边形 72"/>
          <p:cNvSpPr>
            <a:spLocks/>
          </p:cNvSpPr>
          <p:nvPr/>
        </p:nvSpPr>
        <p:spPr bwMode="auto">
          <a:xfrm>
            <a:off x="1637221" y="2993905"/>
            <a:ext cx="1570153" cy="1374155"/>
          </a:xfrm>
          <a:custGeom>
            <a:avLst/>
            <a:gdLst/>
            <a:ahLst/>
            <a:cxnLst/>
            <a:rect l="0" t="0" r="r" b="b"/>
            <a:pathLst>
              <a:path w="16560617" h="14515440">
                <a:moveTo>
                  <a:pt x="3405241" y="14515440"/>
                </a:moveTo>
                <a:lnTo>
                  <a:pt x="3896421" y="14062357"/>
                </a:lnTo>
                <a:lnTo>
                  <a:pt x="3393154" y="13400541"/>
                </a:lnTo>
                <a:lnTo>
                  <a:pt x="3779224" y="13310917"/>
                </a:lnTo>
                <a:lnTo>
                  <a:pt x="4496195" y="13407434"/>
                </a:lnTo>
                <a:lnTo>
                  <a:pt x="5095968" y="13076522"/>
                </a:lnTo>
                <a:lnTo>
                  <a:pt x="5619912" y="12676677"/>
                </a:lnTo>
                <a:lnTo>
                  <a:pt x="5433767" y="12207885"/>
                </a:lnTo>
                <a:lnTo>
                  <a:pt x="6164530" y="12194101"/>
                </a:lnTo>
                <a:lnTo>
                  <a:pt x="7191727" y="10553327"/>
                </a:lnTo>
                <a:lnTo>
                  <a:pt x="7943169" y="10401666"/>
                </a:lnTo>
                <a:lnTo>
                  <a:pt x="9191657" y="10489585"/>
                </a:lnTo>
                <a:lnTo>
                  <a:pt x="9968032" y="9615702"/>
                </a:lnTo>
                <a:lnTo>
                  <a:pt x="11204011" y="9760536"/>
                </a:lnTo>
                <a:lnTo>
                  <a:pt x="12003709" y="9939779"/>
                </a:lnTo>
                <a:lnTo>
                  <a:pt x="12396666" y="9305528"/>
                </a:lnTo>
                <a:cubicBezTo>
                  <a:pt x="12396665" y="9048153"/>
                  <a:pt x="12396664" y="8790777"/>
                  <a:pt x="12396663" y="8533402"/>
                </a:cubicBezTo>
                <a:lnTo>
                  <a:pt x="12658634" y="8409315"/>
                </a:lnTo>
                <a:lnTo>
                  <a:pt x="13189471" y="8822955"/>
                </a:lnTo>
                <a:lnTo>
                  <a:pt x="13361835" y="8037040"/>
                </a:lnTo>
                <a:lnTo>
                  <a:pt x="14322991" y="7595737"/>
                </a:lnTo>
                <a:lnTo>
                  <a:pt x="14850913" y="7892269"/>
                </a:lnTo>
                <a:lnTo>
                  <a:pt x="15402439" y="7506208"/>
                </a:lnTo>
                <a:lnTo>
                  <a:pt x="15223179" y="6244613"/>
                </a:lnTo>
                <a:lnTo>
                  <a:pt x="15400427" y="5155339"/>
                </a:lnTo>
                <a:lnTo>
                  <a:pt x="15526521" y="4479757"/>
                </a:lnTo>
                <a:lnTo>
                  <a:pt x="15050827" y="3879987"/>
                </a:lnTo>
                <a:lnTo>
                  <a:pt x="15547198" y="3314683"/>
                </a:lnTo>
                <a:lnTo>
                  <a:pt x="15774697" y="2859675"/>
                </a:lnTo>
                <a:lnTo>
                  <a:pt x="16560617" y="2680438"/>
                </a:lnTo>
                <a:lnTo>
                  <a:pt x="16195230" y="2253011"/>
                </a:lnTo>
                <a:lnTo>
                  <a:pt x="15609240" y="2204761"/>
                </a:lnTo>
                <a:lnTo>
                  <a:pt x="15271438" y="1908315"/>
                </a:lnTo>
                <a:lnTo>
                  <a:pt x="15230078" y="1363694"/>
                </a:lnTo>
                <a:lnTo>
                  <a:pt x="14891862" y="344470"/>
                </a:lnTo>
                <a:lnTo>
                  <a:pt x="13924149" y="878486"/>
                </a:lnTo>
                <a:lnTo>
                  <a:pt x="13210143" y="1057405"/>
                </a:lnTo>
                <a:lnTo>
                  <a:pt x="13501007" y="174972"/>
                </a:lnTo>
                <a:lnTo>
                  <a:pt x="13193733" y="48910"/>
                </a:lnTo>
                <a:lnTo>
                  <a:pt x="12084793" y="931343"/>
                </a:lnTo>
                <a:lnTo>
                  <a:pt x="11541808" y="973365"/>
                </a:lnTo>
                <a:lnTo>
                  <a:pt x="10785438" y="637198"/>
                </a:lnTo>
                <a:lnTo>
                  <a:pt x="10757222" y="0"/>
                </a:lnTo>
                <a:lnTo>
                  <a:pt x="9799276" y="132950"/>
                </a:lnTo>
                <a:lnTo>
                  <a:pt x="9036343" y="385077"/>
                </a:lnTo>
                <a:lnTo>
                  <a:pt x="8289177" y="805280"/>
                </a:lnTo>
                <a:lnTo>
                  <a:pt x="7670038" y="72760"/>
                </a:lnTo>
                <a:lnTo>
                  <a:pt x="6918268" y="721241"/>
                </a:lnTo>
                <a:lnTo>
                  <a:pt x="6231578" y="684478"/>
                </a:lnTo>
                <a:lnTo>
                  <a:pt x="5686546" y="973362"/>
                </a:lnTo>
                <a:lnTo>
                  <a:pt x="4926893" y="679218"/>
                </a:lnTo>
                <a:lnTo>
                  <a:pt x="5043112" y="1491722"/>
                </a:lnTo>
                <a:lnTo>
                  <a:pt x="4898955" y="1962069"/>
                </a:lnTo>
                <a:lnTo>
                  <a:pt x="5456755" y="2768745"/>
                </a:lnTo>
                <a:lnTo>
                  <a:pt x="5456755" y="3570418"/>
                </a:lnTo>
                <a:lnTo>
                  <a:pt x="4867757" y="3812006"/>
                </a:lnTo>
                <a:lnTo>
                  <a:pt x="4732329" y="4312044"/>
                </a:lnTo>
                <a:lnTo>
                  <a:pt x="4406240" y="4786373"/>
                </a:lnTo>
                <a:lnTo>
                  <a:pt x="5075288" y="5297182"/>
                </a:lnTo>
                <a:lnTo>
                  <a:pt x="4913766" y="6334570"/>
                </a:lnTo>
                <a:lnTo>
                  <a:pt x="5796201" y="5959667"/>
                </a:lnTo>
                <a:lnTo>
                  <a:pt x="5961000" y="6473759"/>
                </a:lnTo>
                <a:lnTo>
                  <a:pt x="5043112" y="6997692"/>
                </a:lnTo>
                <a:lnTo>
                  <a:pt x="5085131" y="7362752"/>
                </a:lnTo>
                <a:lnTo>
                  <a:pt x="5750899" y="7828261"/>
                </a:lnTo>
                <a:lnTo>
                  <a:pt x="4833007" y="8255030"/>
                </a:lnTo>
                <a:lnTo>
                  <a:pt x="5540797" y="8798019"/>
                </a:lnTo>
                <a:lnTo>
                  <a:pt x="5282109" y="9056703"/>
                </a:lnTo>
                <a:lnTo>
                  <a:pt x="4396397" y="9095443"/>
                </a:lnTo>
                <a:lnTo>
                  <a:pt x="3759526" y="8846602"/>
                </a:lnTo>
                <a:lnTo>
                  <a:pt x="2999873" y="8966098"/>
                </a:lnTo>
                <a:lnTo>
                  <a:pt x="2447041" y="8895182"/>
                </a:lnTo>
                <a:lnTo>
                  <a:pt x="2104314" y="9696855"/>
                </a:lnTo>
                <a:lnTo>
                  <a:pt x="1638805" y="10033019"/>
                </a:lnTo>
                <a:lnTo>
                  <a:pt x="1089259" y="10162364"/>
                </a:lnTo>
                <a:lnTo>
                  <a:pt x="707790" y="10876712"/>
                </a:lnTo>
                <a:lnTo>
                  <a:pt x="0" y="11471566"/>
                </a:lnTo>
                <a:lnTo>
                  <a:pt x="434508" y="11857480"/>
                </a:lnTo>
                <a:lnTo>
                  <a:pt x="1111590" y="11372394"/>
                </a:lnTo>
                <a:lnTo>
                  <a:pt x="1861781" y="11486890"/>
                </a:lnTo>
                <a:lnTo>
                  <a:pt x="2605280" y="11676381"/>
                </a:lnTo>
                <a:lnTo>
                  <a:pt x="3116089" y="12096588"/>
                </a:lnTo>
                <a:lnTo>
                  <a:pt x="3196848" y="12717052"/>
                </a:lnTo>
                <a:lnTo>
                  <a:pt x="2573103" y="13192402"/>
                </a:lnTo>
                <a:lnTo>
                  <a:pt x="2902704" y="13703214"/>
                </a:lnTo>
                <a:lnTo>
                  <a:pt x="3405241" y="14515440"/>
                </a:lnTo>
                <a:close/>
              </a:path>
            </a:pathLst>
          </a:custGeom>
          <a:solidFill>
            <a:srgbClr val="E0DCDC"/>
          </a:solidFill>
          <a:ln w="19050" cmpd="sng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1" name="任意多边形 82"/>
          <p:cNvSpPr>
            <a:spLocks/>
          </p:cNvSpPr>
          <p:nvPr/>
        </p:nvSpPr>
        <p:spPr bwMode="auto">
          <a:xfrm>
            <a:off x="3973942" y="2310092"/>
            <a:ext cx="1378513" cy="938606"/>
          </a:xfrm>
          <a:custGeom>
            <a:avLst/>
            <a:gdLst/>
            <a:ahLst/>
            <a:cxnLst/>
            <a:rect l="0" t="0" r="r" b="b"/>
            <a:pathLst>
              <a:path w="14546261" h="9905962">
                <a:moveTo>
                  <a:pt x="4041945" y="7767965"/>
                </a:moveTo>
                <a:lnTo>
                  <a:pt x="4377657" y="7233396"/>
                </a:lnTo>
                <a:lnTo>
                  <a:pt x="5377287" y="7975652"/>
                </a:lnTo>
                <a:lnTo>
                  <a:pt x="5963270" y="8589224"/>
                </a:lnTo>
                <a:lnTo>
                  <a:pt x="6721612" y="8299668"/>
                </a:lnTo>
                <a:lnTo>
                  <a:pt x="6556150" y="7934290"/>
                </a:lnTo>
                <a:lnTo>
                  <a:pt x="6687137" y="7451708"/>
                </a:lnTo>
                <a:lnTo>
                  <a:pt x="7004951" y="7684401"/>
                </a:lnTo>
                <a:lnTo>
                  <a:pt x="7576454" y="6858828"/>
                </a:lnTo>
                <a:lnTo>
                  <a:pt x="8279640" y="7065653"/>
                </a:lnTo>
                <a:lnTo>
                  <a:pt x="8930318" y="6686505"/>
                </a:lnTo>
                <a:lnTo>
                  <a:pt x="8645019" y="6265951"/>
                </a:lnTo>
                <a:lnTo>
                  <a:pt x="8458874" y="5507609"/>
                </a:lnTo>
                <a:lnTo>
                  <a:pt x="9789416" y="5197388"/>
                </a:lnTo>
                <a:lnTo>
                  <a:pt x="11053633" y="5204328"/>
                </a:lnTo>
                <a:lnTo>
                  <a:pt x="11816239" y="4397690"/>
                </a:lnTo>
                <a:lnTo>
                  <a:pt x="12381549" y="3880642"/>
                </a:lnTo>
                <a:lnTo>
                  <a:pt x="12057521" y="3494577"/>
                </a:lnTo>
                <a:lnTo>
                  <a:pt x="12422906" y="3156775"/>
                </a:lnTo>
                <a:lnTo>
                  <a:pt x="13587985" y="3535946"/>
                </a:lnTo>
                <a:lnTo>
                  <a:pt x="13408737" y="2908594"/>
                </a:lnTo>
                <a:lnTo>
                  <a:pt x="13374271" y="2419122"/>
                </a:lnTo>
                <a:lnTo>
                  <a:pt x="13774121" y="2136468"/>
                </a:lnTo>
                <a:lnTo>
                  <a:pt x="14546261" y="2363972"/>
                </a:lnTo>
                <a:lnTo>
                  <a:pt x="14173969" y="1123060"/>
                </a:lnTo>
                <a:lnTo>
                  <a:pt x="14160185" y="426767"/>
                </a:lnTo>
                <a:lnTo>
                  <a:pt x="13392750" y="313678"/>
                </a:lnTo>
                <a:lnTo>
                  <a:pt x="12546012" y="0"/>
                </a:lnTo>
                <a:lnTo>
                  <a:pt x="11783076" y="465507"/>
                </a:lnTo>
                <a:lnTo>
                  <a:pt x="11278833" y="1015055"/>
                </a:lnTo>
                <a:lnTo>
                  <a:pt x="10635396" y="1477282"/>
                </a:lnTo>
                <a:lnTo>
                  <a:pt x="9872462" y="1431982"/>
                </a:lnTo>
                <a:lnTo>
                  <a:pt x="9025489" y="1312480"/>
                </a:lnTo>
                <a:lnTo>
                  <a:pt x="8521241" y="1684103"/>
                </a:lnTo>
                <a:lnTo>
                  <a:pt x="7980899" y="1270460"/>
                </a:lnTo>
                <a:lnTo>
                  <a:pt x="7266548" y="1441825"/>
                </a:lnTo>
                <a:lnTo>
                  <a:pt x="6540412" y="1768705"/>
                </a:lnTo>
                <a:lnTo>
                  <a:pt x="5811598" y="1942794"/>
                </a:lnTo>
                <a:lnTo>
                  <a:pt x="5265329" y="1813452"/>
                </a:lnTo>
                <a:lnTo>
                  <a:pt x="4279168" y="1816732"/>
                </a:lnTo>
                <a:lnTo>
                  <a:pt x="3561538" y="1645367"/>
                </a:lnTo>
                <a:lnTo>
                  <a:pt x="2717842" y="1393242"/>
                </a:lnTo>
                <a:lnTo>
                  <a:pt x="2168293" y="1477285"/>
                </a:lnTo>
                <a:lnTo>
                  <a:pt x="1699507" y="1645367"/>
                </a:lnTo>
                <a:lnTo>
                  <a:pt x="1356777" y="1438545"/>
                </a:lnTo>
                <a:lnTo>
                  <a:pt x="885293" y="1638723"/>
                </a:lnTo>
                <a:lnTo>
                  <a:pt x="25127" y="1569876"/>
                </a:lnTo>
                <a:lnTo>
                  <a:pt x="268867" y="1902076"/>
                </a:lnTo>
                <a:lnTo>
                  <a:pt x="448112" y="2894810"/>
                </a:lnTo>
                <a:lnTo>
                  <a:pt x="261971" y="3784130"/>
                </a:lnTo>
                <a:lnTo>
                  <a:pt x="744552" y="4301175"/>
                </a:lnTo>
                <a:lnTo>
                  <a:pt x="461896" y="5073298"/>
                </a:lnTo>
                <a:lnTo>
                  <a:pt x="675611" y="5611029"/>
                </a:lnTo>
                <a:lnTo>
                  <a:pt x="158560" y="5962615"/>
                </a:lnTo>
                <a:lnTo>
                  <a:pt x="487411" y="6500360"/>
                </a:lnTo>
                <a:lnTo>
                  <a:pt x="0" y="6913983"/>
                </a:lnTo>
                <a:lnTo>
                  <a:pt x="241294" y="8099746"/>
                </a:lnTo>
                <a:lnTo>
                  <a:pt x="89618" y="8846594"/>
                </a:lnTo>
                <a:lnTo>
                  <a:pt x="886416" y="8886040"/>
                </a:lnTo>
                <a:lnTo>
                  <a:pt x="896213" y="9471642"/>
                </a:lnTo>
                <a:lnTo>
                  <a:pt x="1323643" y="9905962"/>
                </a:lnTo>
                <a:lnTo>
                  <a:pt x="2081981" y="9823240"/>
                </a:lnTo>
                <a:lnTo>
                  <a:pt x="2826525" y="9513005"/>
                </a:lnTo>
                <a:cubicBezTo>
                  <a:pt x="2828823" y="9276312"/>
                  <a:pt x="2831120" y="9039618"/>
                  <a:pt x="2833418" y="8802925"/>
                </a:cubicBezTo>
                <a:lnTo>
                  <a:pt x="3274634" y="8534063"/>
                </a:lnTo>
                <a:cubicBezTo>
                  <a:pt x="3277111" y="8291963"/>
                  <a:pt x="3279589" y="8049862"/>
                  <a:pt x="3282066" y="7807762"/>
                </a:cubicBezTo>
                <a:lnTo>
                  <a:pt x="4041945" y="7767965"/>
                </a:lnTo>
                <a:close/>
              </a:path>
            </a:pathLst>
          </a:custGeom>
          <a:solidFill>
            <a:srgbClr val="B9E4AF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2" name="任意多边形 95"/>
          <p:cNvSpPr>
            <a:spLocks/>
          </p:cNvSpPr>
          <p:nvPr/>
        </p:nvSpPr>
        <p:spPr bwMode="auto">
          <a:xfrm>
            <a:off x="5337210" y="1508682"/>
            <a:ext cx="1498287" cy="1067096"/>
          </a:xfrm>
          <a:custGeom>
            <a:avLst/>
            <a:gdLst/>
            <a:ahLst/>
            <a:cxnLst/>
            <a:rect l="0" t="0" r="r" b="b"/>
            <a:pathLst>
              <a:path w="15828134" h="11262122">
                <a:moveTo>
                  <a:pt x="7125437" y="8813928"/>
                </a:moveTo>
                <a:lnTo>
                  <a:pt x="6797220" y="9341086"/>
                </a:lnTo>
                <a:lnTo>
                  <a:pt x="7210690" y="9897099"/>
                </a:lnTo>
                <a:lnTo>
                  <a:pt x="6971866" y="10448703"/>
                </a:lnTo>
                <a:lnTo>
                  <a:pt x="7454273" y="11211550"/>
                </a:lnTo>
                <a:lnTo>
                  <a:pt x="7812756" y="11262122"/>
                </a:lnTo>
                <a:lnTo>
                  <a:pt x="7812756" y="10632454"/>
                </a:lnTo>
                <a:lnTo>
                  <a:pt x="8759674" y="10149971"/>
                </a:lnTo>
                <a:lnTo>
                  <a:pt x="9760169" y="9720899"/>
                </a:lnTo>
                <a:lnTo>
                  <a:pt x="9789149" y="8844729"/>
                </a:lnTo>
                <a:lnTo>
                  <a:pt x="10358926" y="8784878"/>
                </a:lnTo>
                <a:lnTo>
                  <a:pt x="10754179" y="8619425"/>
                </a:lnTo>
                <a:lnTo>
                  <a:pt x="11062219" y="7920954"/>
                </a:lnTo>
                <a:lnTo>
                  <a:pt x="11397616" y="7543963"/>
                </a:lnTo>
                <a:lnTo>
                  <a:pt x="11301101" y="7088952"/>
                </a:lnTo>
                <a:lnTo>
                  <a:pt x="11641203" y="6799414"/>
                </a:lnTo>
                <a:lnTo>
                  <a:pt x="12266253" y="7654270"/>
                </a:lnTo>
                <a:lnTo>
                  <a:pt x="12680043" y="7017920"/>
                </a:lnTo>
                <a:lnTo>
                  <a:pt x="11995087" y="6799417"/>
                </a:lnTo>
                <a:lnTo>
                  <a:pt x="12054831" y="6353603"/>
                </a:lnTo>
                <a:lnTo>
                  <a:pt x="12909690" y="6252494"/>
                </a:lnTo>
                <a:lnTo>
                  <a:pt x="13369284" y="6519065"/>
                </a:lnTo>
                <a:lnTo>
                  <a:pt x="13994341" y="6036489"/>
                </a:lnTo>
                <a:lnTo>
                  <a:pt x="14339033" y="5135673"/>
                </a:lnTo>
                <a:lnTo>
                  <a:pt x="14817017" y="4763401"/>
                </a:lnTo>
                <a:lnTo>
                  <a:pt x="14803230" y="3747689"/>
                </a:lnTo>
                <a:lnTo>
                  <a:pt x="14306891" y="3111240"/>
                </a:lnTo>
                <a:lnTo>
                  <a:pt x="14761862" y="2759558"/>
                </a:lnTo>
                <a:lnTo>
                  <a:pt x="15331763" y="2525164"/>
                </a:lnTo>
                <a:lnTo>
                  <a:pt x="15828134" y="2189654"/>
                </a:lnTo>
                <a:lnTo>
                  <a:pt x="15704038" y="1596777"/>
                </a:lnTo>
                <a:lnTo>
                  <a:pt x="15285977" y="1373479"/>
                </a:lnTo>
                <a:lnTo>
                  <a:pt x="14890553" y="1406368"/>
                </a:lnTo>
                <a:lnTo>
                  <a:pt x="14337722" y="1703793"/>
                </a:lnTo>
                <a:lnTo>
                  <a:pt x="13354218" y="2426452"/>
                </a:lnTo>
                <a:lnTo>
                  <a:pt x="13228779" y="1619753"/>
                </a:lnTo>
                <a:lnTo>
                  <a:pt x="12692356" y="1487128"/>
                </a:lnTo>
                <a:lnTo>
                  <a:pt x="11702915" y="1684106"/>
                </a:lnTo>
                <a:lnTo>
                  <a:pt x="11901908" y="1052263"/>
                </a:lnTo>
                <a:lnTo>
                  <a:pt x="11314885" y="636874"/>
                </a:lnTo>
                <a:lnTo>
                  <a:pt x="10587411" y="843696"/>
                </a:lnTo>
                <a:lnTo>
                  <a:pt x="10296547" y="552832"/>
                </a:lnTo>
                <a:lnTo>
                  <a:pt x="10073319" y="0"/>
                </a:lnTo>
                <a:lnTo>
                  <a:pt x="9543686" y="2244"/>
                </a:lnTo>
                <a:lnTo>
                  <a:pt x="8330785" y="924455"/>
                </a:lnTo>
                <a:lnTo>
                  <a:pt x="7861996" y="1277026"/>
                </a:lnTo>
                <a:lnTo>
                  <a:pt x="7823259" y="2156175"/>
                </a:lnTo>
                <a:lnTo>
                  <a:pt x="7759653" y="2804636"/>
                </a:lnTo>
                <a:lnTo>
                  <a:pt x="7477249" y="3171233"/>
                </a:lnTo>
                <a:lnTo>
                  <a:pt x="6927700" y="2922392"/>
                </a:lnTo>
                <a:lnTo>
                  <a:pt x="6371588" y="3294015"/>
                </a:lnTo>
                <a:lnTo>
                  <a:pt x="5401307" y="3237190"/>
                </a:lnTo>
                <a:lnTo>
                  <a:pt x="4777449" y="3261836"/>
                </a:lnTo>
                <a:lnTo>
                  <a:pt x="4353963" y="3892147"/>
                </a:lnTo>
                <a:lnTo>
                  <a:pt x="3843154" y="3811387"/>
                </a:lnTo>
                <a:lnTo>
                  <a:pt x="3209560" y="3685325"/>
                </a:lnTo>
                <a:lnTo>
                  <a:pt x="2653451" y="3562546"/>
                </a:lnTo>
                <a:lnTo>
                  <a:pt x="1890515" y="3772645"/>
                </a:lnTo>
                <a:lnTo>
                  <a:pt x="1256927" y="3523806"/>
                </a:lnTo>
                <a:lnTo>
                  <a:pt x="946376" y="3863251"/>
                </a:lnTo>
                <a:lnTo>
                  <a:pt x="0" y="3727875"/>
                </a:lnTo>
                <a:lnTo>
                  <a:pt x="500572" y="4501433"/>
                </a:lnTo>
                <a:lnTo>
                  <a:pt x="1148612" y="4625521"/>
                </a:lnTo>
                <a:lnTo>
                  <a:pt x="1084262" y="5232190"/>
                </a:lnTo>
                <a:lnTo>
                  <a:pt x="279958" y="5861841"/>
                </a:lnTo>
                <a:lnTo>
                  <a:pt x="1148604" y="7024620"/>
                </a:lnTo>
                <a:lnTo>
                  <a:pt x="1838001" y="7530177"/>
                </a:lnTo>
                <a:lnTo>
                  <a:pt x="2265425" y="8187407"/>
                </a:lnTo>
                <a:lnTo>
                  <a:pt x="2950224" y="8164420"/>
                </a:lnTo>
                <a:lnTo>
                  <a:pt x="3529112" y="7916395"/>
                </a:lnTo>
                <a:lnTo>
                  <a:pt x="4278458" y="8532100"/>
                </a:lnTo>
                <a:lnTo>
                  <a:pt x="5363838" y="8295314"/>
                </a:lnTo>
                <a:lnTo>
                  <a:pt x="5758359" y="8706745"/>
                </a:lnTo>
                <a:lnTo>
                  <a:pt x="6622404" y="8453963"/>
                </a:lnTo>
                <a:lnTo>
                  <a:pt x="7125437" y="8813928"/>
                </a:lnTo>
                <a:close/>
              </a:path>
            </a:pathLst>
          </a:custGeom>
          <a:solidFill>
            <a:srgbClr val="CCECC9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3" name="任意多边形 96"/>
          <p:cNvSpPr>
            <a:spLocks/>
          </p:cNvSpPr>
          <p:nvPr/>
        </p:nvSpPr>
        <p:spPr bwMode="auto">
          <a:xfrm>
            <a:off x="5335032" y="2721684"/>
            <a:ext cx="544436" cy="520479"/>
          </a:xfrm>
          <a:custGeom>
            <a:avLst/>
            <a:gdLst>
              <a:gd name="T0" fmla="*/ 190978 w 5746892"/>
              <a:gd name="T1" fmla="*/ 1644485 h 5495831"/>
              <a:gd name="T2" fmla="*/ 345087 w 5746892"/>
              <a:gd name="T3" fmla="*/ 1521041 h 5495831"/>
              <a:gd name="T4" fmla="*/ 624260 w 5746892"/>
              <a:gd name="T5" fmla="*/ 1621508 h 5495831"/>
              <a:gd name="T6" fmla="*/ 756021 w 5746892"/>
              <a:gd name="T7" fmla="*/ 1475231 h 5495831"/>
              <a:gd name="T8" fmla="*/ 878340 w 5746892"/>
              <a:gd name="T9" fmla="*/ 1698385 h 5495831"/>
              <a:gd name="T10" fmla="*/ 1098037 w 5746892"/>
              <a:gd name="T11" fmla="*/ 1898309 h 5495831"/>
              <a:gd name="T12" fmla="*/ 1201650 w 5746892"/>
              <a:gd name="T13" fmla="*/ 1780031 h 5495831"/>
              <a:gd name="T14" fmla="*/ 1364708 w 5746892"/>
              <a:gd name="T15" fmla="*/ 1573431 h 5495831"/>
              <a:gd name="T16" fmla="*/ 1452927 w 5746892"/>
              <a:gd name="T17" fmla="*/ 1468090 h 5495831"/>
              <a:gd name="T18" fmla="*/ 1570174 w 5746892"/>
              <a:gd name="T19" fmla="*/ 1381006 h 5495831"/>
              <a:gd name="T20" fmla="*/ 1761127 w 5746892"/>
              <a:gd name="T21" fmla="*/ 1163290 h 5495831"/>
              <a:gd name="T22" fmla="*/ 1985028 w 5746892"/>
              <a:gd name="T23" fmla="*/ 1047716 h 5495831"/>
              <a:gd name="T24" fmla="*/ 1840535 w 5746892"/>
              <a:gd name="T25" fmla="*/ 691810 h 5495831"/>
              <a:gd name="T26" fmla="*/ 1728697 w 5746892"/>
              <a:gd name="T27" fmla="*/ 761544 h 5495831"/>
              <a:gd name="T28" fmla="*/ 1530032 w 5746892"/>
              <a:gd name="T29" fmla="*/ 541563 h 5495831"/>
              <a:gd name="T30" fmla="*/ 1209585 w 5746892"/>
              <a:gd name="T31" fmla="*/ 467858 h 5495831"/>
              <a:gd name="T32" fmla="*/ 1164909 w 5746892"/>
              <a:gd name="T33" fmla="*/ 305934 h 5495831"/>
              <a:gd name="T34" fmla="*/ 1104584 w 5746892"/>
              <a:gd name="T35" fmla="*/ 130629 h 5495831"/>
              <a:gd name="T36" fmla="*/ 884603 w 5746892"/>
              <a:gd name="T37" fmla="*/ 0 h 5495831"/>
              <a:gd name="T38" fmla="*/ 682537 w 5746892"/>
              <a:gd name="T39" fmla="*/ 58058 h 5495831"/>
              <a:gd name="T40" fmla="*/ 488961 w 5746892"/>
              <a:gd name="T41" fmla="*/ 6131 h 5495831"/>
              <a:gd name="T42" fmla="*/ 498164 w 5746892"/>
              <a:gd name="T43" fmla="*/ 128362 h 5495831"/>
              <a:gd name="T44" fmla="*/ 314925 w 5746892"/>
              <a:gd name="T45" fmla="*/ 216582 h 5495831"/>
              <a:gd name="T46" fmla="*/ 31737 w 5746892"/>
              <a:gd name="T47" fmla="*/ 194596 h 5495831"/>
              <a:gd name="T48" fmla="*/ 0 w 5746892"/>
              <a:gd name="T49" fmla="*/ 368784 h 5495831"/>
              <a:gd name="T50" fmla="*/ 29324 w 5746892"/>
              <a:gd name="T51" fmla="*/ 521197 h 5495831"/>
              <a:gd name="T52" fmla="*/ 34620 w 5746892"/>
              <a:gd name="T53" fmla="*/ 677858 h 5495831"/>
              <a:gd name="T54" fmla="*/ 63649 w 5746892"/>
              <a:gd name="T55" fmla="*/ 939116 h 5495831"/>
              <a:gd name="T56" fmla="*/ 214551 w 5746892"/>
              <a:gd name="T57" fmla="*/ 1006696 h 5495831"/>
              <a:gd name="T58" fmla="*/ 251880 w 5746892"/>
              <a:gd name="T59" fmla="*/ 1207741 h 5495831"/>
              <a:gd name="T60" fmla="*/ 182030 w 5746892"/>
              <a:gd name="T61" fmla="*/ 1315691 h 5495831"/>
              <a:gd name="T62" fmla="*/ 189560 w 5746892"/>
              <a:gd name="T63" fmla="*/ 1403682 h 5495831"/>
              <a:gd name="T64" fmla="*/ 123344 w 5746892"/>
              <a:gd name="T65" fmla="*/ 1537811 h 5495831"/>
              <a:gd name="T66" fmla="*/ 190978 w 5746892"/>
              <a:gd name="T67" fmla="*/ 1644485 h 549583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746892" h="5495831">
                <a:moveTo>
                  <a:pt x="552904" y="4760977"/>
                </a:moveTo>
                <a:lnTo>
                  <a:pt x="999068" y="4403592"/>
                </a:lnTo>
                <a:lnTo>
                  <a:pt x="1807307" y="4694456"/>
                </a:lnTo>
                <a:lnTo>
                  <a:pt x="2188771" y="4270969"/>
                </a:lnTo>
                <a:lnTo>
                  <a:pt x="2542899" y="4917024"/>
                </a:lnTo>
                <a:lnTo>
                  <a:pt x="3178948" y="5495831"/>
                </a:lnTo>
                <a:lnTo>
                  <a:pt x="3478920" y="5153402"/>
                </a:lnTo>
                <a:lnTo>
                  <a:pt x="3950992" y="4555270"/>
                </a:lnTo>
                <a:lnTo>
                  <a:pt x="4206396" y="4250295"/>
                </a:lnTo>
                <a:lnTo>
                  <a:pt x="4545843" y="3998174"/>
                </a:lnTo>
                <a:lnTo>
                  <a:pt x="5098672" y="3367863"/>
                </a:lnTo>
                <a:lnTo>
                  <a:pt x="5746892" y="3033263"/>
                </a:lnTo>
                <a:lnTo>
                  <a:pt x="5328568" y="2002872"/>
                </a:lnTo>
                <a:lnTo>
                  <a:pt x="5004786" y="2204761"/>
                </a:lnTo>
                <a:lnTo>
                  <a:pt x="4429624" y="1567889"/>
                </a:lnTo>
                <a:lnTo>
                  <a:pt x="3501892" y="1354505"/>
                </a:lnTo>
                <a:lnTo>
                  <a:pt x="3372550" y="885715"/>
                </a:lnTo>
                <a:lnTo>
                  <a:pt x="3197902" y="378187"/>
                </a:lnTo>
                <a:lnTo>
                  <a:pt x="2561031" y="0"/>
                </a:lnTo>
                <a:lnTo>
                  <a:pt x="1976026" y="168085"/>
                </a:lnTo>
                <a:lnTo>
                  <a:pt x="1415600" y="17750"/>
                </a:lnTo>
                <a:lnTo>
                  <a:pt x="1442244" y="371623"/>
                </a:lnTo>
                <a:lnTo>
                  <a:pt x="911745" y="627031"/>
                </a:lnTo>
                <a:lnTo>
                  <a:pt x="91882" y="563379"/>
                </a:lnTo>
                <a:lnTo>
                  <a:pt x="0" y="1067674"/>
                </a:lnTo>
                <a:lnTo>
                  <a:pt x="84896" y="1508927"/>
                </a:lnTo>
                <a:lnTo>
                  <a:pt x="100229" y="1962480"/>
                </a:lnTo>
                <a:lnTo>
                  <a:pt x="184271" y="2718850"/>
                </a:lnTo>
                <a:lnTo>
                  <a:pt x="621151" y="2914505"/>
                </a:lnTo>
                <a:lnTo>
                  <a:pt x="729223" y="3496554"/>
                </a:lnTo>
                <a:lnTo>
                  <a:pt x="526998" y="3809082"/>
                </a:lnTo>
                <a:lnTo>
                  <a:pt x="548799" y="4063827"/>
                </a:lnTo>
                <a:lnTo>
                  <a:pt x="357096" y="4452146"/>
                </a:lnTo>
                <a:lnTo>
                  <a:pt x="552904" y="4760977"/>
                </a:lnTo>
                <a:close/>
              </a:path>
            </a:pathLst>
          </a:custGeom>
          <a:solidFill>
            <a:srgbClr val="E0E5E0"/>
          </a:solidFill>
          <a:ln w="19050" cmpd="sng">
            <a:solidFill>
              <a:schemeClr val="bg2">
                <a:lumMod val="90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1200" kern="0">
              <a:solidFill>
                <a:sysClr val="windowText" lastClr="000000"/>
              </a:solidFill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2522530" y="2472852"/>
            <a:ext cx="1551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Győr-Moson-Sopron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100,2%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23,8 FTE</a:t>
            </a:r>
          </a:p>
        </p:txBody>
      </p:sp>
      <p:sp>
        <p:nvSpPr>
          <p:cNvPr id="25" name="Téglalap 24"/>
          <p:cNvSpPr/>
          <p:nvPr/>
        </p:nvSpPr>
        <p:spPr>
          <a:xfrm>
            <a:off x="2109902" y="3232883"/>
            <a:ext cx="900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Vas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102,0%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9,5 FTE</a:t>
            </a:r>
          </a:p>
        </p:txBody>
      </p:sp>
      <p:sp>
        <p:nvSpPr>
          <p:cNvPr id="26" name="Téglalap 25"/>
          <p:cNvSpPr/>
          <p:nvPr/>
        </p:nvSpPr>
        <p:spPr>
          <a:xfrm>
            <a:off x="2175753" y="4219994"/>
            <a:ext cx="900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Zala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95,8%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9,1 FTE</a:t>
            </a:r>
          </a:p>
        </p:txBody>
      </p:sp>
      <p:sp>
        <p:nvSpPr>
          <p:cNvPr id="27" name="Téglalap 26"/>
          <p:cNvSpPr/>
          <p:nvPr/>
        </p:nvSpPr>
        <p:spPr>
          <a:xfrm>
            <a:off x="3207374" y="3454323"/>
            <a:ext cx="962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Veszprém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96,5%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15,6 FTE</a:t>
            </a:r>
          </a:p>
        </p:txBody>
      </p:sp>
      <p:sp>
        <p:nvSpPr>
          <p:cNvPr id="28" name="Téglalap 27"/>
          <p:cNvSpPr/>
          <p:nvPr/>
        </p:nvSpPr>
        <p:spPr>
          <a:xfrm>
            <a:off x="3139471" y="4661138"/>
            <a:ext cx="962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Somogy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96,0%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16,6 FTE</a:t>
            </a:r>
          </a:p>
        </p:txBody>
      </p:sp>
      <p:sp>
        <p:nvSpPr>
          <p:cNvPr id="29" name="Téglalap 28"/>
          <p:cNvSpPr/>
          <p:nvPr/>
        </p:nvSpPr>
        <p:spPr>
          <a:xfrm>
            <a:off x="3841099" y="5513573"/>
            <a:ext cx="9625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Baranya</a:t>
            </a:r>
          </a:p>
        </p:txBody>
      </p:sp>
      <p:sp>
        <p:nvSpPr>
          <p:cNvPr id="31" name="Téglalap 30"/>
          <p:cNvSpPr/>
          <p:nvPr/>
        </p:nvSpPr>
        <p:spPr>
          <a:xfrm>
            <a:off x="6655831" y="4696899"/>
            <a:ext cx="962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Csongrád-Csanád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86,1%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9,6 FTE</a:t>
            </a:r>
          </a:p>
        </p:txBody>
      </p:sp>
      <p:sp>
        <p:nvSpPr>
          <p:cNvPr id="32" name="Téglalap 31"/>
          <p:cNvSpPr/>
          <p:nvPr/>
        </p:nvSpPr>
        <p:spPr>
          <a:xfrm>
            <a:off x="6713545" y="3199712"/>
            <a:ext cx="1439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Jász-Nagykun-Szolnok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92,4%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21,7 FTE</a:t>
            </a:r>
          </a:p>
        </p:txBody>
      </p:sp>
      <p:sp>
        <p:nvSpPr>
          <p:cNvPr id="33" name="Téglalap 32"/>
          <p:cNvSpPr/>
          <p:nvPr/>
        </p:nvSpPr>
        <p:spPr>
          <a:xfrm>
            <a:off x="8201473" y="2747791"/>
            <a:ext cx="96256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Hajdú-Bihar</a:t>
            </a:r>
          </a:p>
          <a:p>
            <a:pPr algn="ctr"/>
            <a:endParaRPr lang="hu-HU" sz="1200" dirty="0">
              <a:cs typeface="Alef" panose="00000500000000000000" pitchFamily="2" charset="-79"/>
            </a:endParaRPr>
          </a:p>
        </p:txBody>
      </p:sp>
      <p:sp>
        <p:nvSpPr>
          <p:cNvPr id="34" name="Téglalap 33"/>
          <p:cNvSpPr/>
          <p:nvPr/>
        </p:nvSpPr>
        <p:spPr>
          <a:xfrm>
            <a:off x="4349600" y="3499171"/>
            <a:ext cx="962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Fejér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97,9,0%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9,1 FTE</a:t>
            </a:r>
          </a:p>
        </p:txBody>
      </p:sp>
      <p:sp>
        <p:nvSpPr>
          <p:cNvPr id="35" name="Téglalap 34"/>
          <p:cNvSpPr/>
          <p:nvPr/>
        </p:nvSpPr>
        <p:spPr>
          <a:xfrm>
            <a:off x="4384485" y="4520962"/>
            <a:ext cx="962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Tolna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96,0%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7,7 FTE</a:t>
            </a:r>
          </a:p>
        </p:txBody>
      </p:sp>
      <p:sp>
        <p:nvSpPr>
          <p:cNvPr id="36" name="Téglalap 35"/>
          <p:cNvSpPr/>
          <p:nvPr/>
        </p:nvSpPr>
        <p:spPr>
          <a:xfrm>
            <a:off x="5461729" y="4418146"/>
            <a:ext cx="962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Bács-Kiskun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90,8%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37,7 FTE</a:t>
            </a:r>
          </a:p>
        </p:txBody>
      </p:sp>
      <p:sp>
        <p:nvSpPr>
          <p:cNvPr id="37" name="Téglalap 36"/>
          <p:cNvSpPr/>
          <p:nvPr/>
        </p:nvSpPr>
        <p:spPr>
          <a:xfrm>
            <a:off x="5788544" y="3075169"/>
            <a:ext cx="962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Pest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107,6%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20,7 FTE</a:t>
            </a:r>
          </a:p>
        </p:txBody>
      </p:sp>
      <p:sp>
        <p:nvSpPr>
          <p:cNvPr id="38" name="Téglalap 37"/>
          <p:cNvSpPr/>
          <p:nvPr/>
        </p:nvSpPr>
        <p:spPr>
          <a:xfrm>
            <a:off x="6474511" y="2074916"/>
            <a:ext cx="962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Heves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86,1%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31,6 FTE</a:t>
            </a:r>
          </a:p>
        </p:txBody>
      </p:sp>
      <p:sp>
        <p:nvSpPr>
          <p:cNvPr id="39" name="Téglalap 38"/>
          <p:cNvSpPr/>
          <p:nvPr/>
        </p:nvSpPr>
        <p:spPr>
          <a:xfrm>
            <a:off x="7234026" y="1194698"/>
            <a:ext cx="1291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Borsod-Abaúj-Zemplén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122,6%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43,21 FTE</a:t>
            </a:r>
          </a:p>
        </p:txBody>
      </p:sp>
      <p:sp>
        <p:nvSpPr>
          <p:cNvPr id="40" name="Téglalap 39"/>
          <p:cNvSpPr/>
          <p:nvPr/>
        </p:nvSpPr>
        <p:spPr>
          <a:xfrm>
            <a:off x="8520678" y="1753689"/>
            <a:ext cx="1770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Szabolcs-Szatmár-Bereg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123,4%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34,4 FTE</a:t>
            </a:r>
          </a:p>
        </p:txBody>
      </p:sp>
      <p:sp>
        <p:nvSpPr>
          <p:cNvPr id="41" name="Téglalap 40"/>
          <p:cNvSpPr/>
          <p:nvPr/>
        </p:nvSpPr>
        <p:spPr>
          <a:xfrm>
            <a:off x="7610775" y="4211284"/>
            <a:ext cx="801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Békés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99,7%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19,6 FTE</a:t>
            </a:r>
          </a:p>
        </p:txBody>
      </p:sp>
      <p:sp>
        <p:nvSpPr>
          <p:cNvPr id="42" name="Téglalap 41"/>
          <p:cNvSpPr/>
          <p:nvPr/>
        </p:nvSpPr>
        <p:spPr>
          <a:xfrm>
            <a:off x="5744447" y="1793977"/>
            <a:ext cx="801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Nógrád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82,9%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14,4 FTE</a:t>
            </a:r>
          </a:p>
        </p:txBody>
      </p:sp>
      <p:sp>
        <p:nvSpPr>
          <p:cNvPr id="43" name="Téglalap 42"/>
          <p:cNvSpPr/>
          <p:nvPr/>
        </p:nvSpPr>
        <p:spPr>
          <a:xfrm>
            <a:off x="5091554" y="2769946"/>
            <a:ext cx="10271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200" b="1" dirty="0">
                <a:cs typeface="Alef" panose="00000500000000000000" pitchFamily="2" charset="-79"/>
              </a:rPr>
              <a:t>Budapest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97,5%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109,1 FTE</a:t>
            </a:r>
          </a:p>
        </p:txBody>
      </p:sp>
      <p:sp>
        <p:nvSpPr>
          <p:cNvPr id="46" name="Téglalap 45"/>
          <p:cNvSpPr/>
          <p:nvPr/>
        </p:nvSpPr>
        <p:spPr>
          <a:xfrm>
            <a:off x="3795476" y="2196883"/>
            <a:ext cx="1411263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u-HU" sz="1200" dirty="0">
                <a:cs typeface="Alef" panose="00000500000000000000" pitchFamily="2" charset="-79"/>
              </a:rPr>
              <a:t>Komárom-Esztergom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74,8%</a:t>
            </a:r>
          </a:p>
          <a:p>
            <a:pPr algn="ctr"/>
            <a:r>
              <a:rPr lang="hu-HU" sz="1200" dirty="0">
                <a:cs typeface="Alef" panose="00000500000000000000" pitchFamily="2" charset="-79"/>
              </a:rPr>
              <a:t>5,6 FTE</a:t>
            </a:r>
          </a:p>
          <a:p>
            <a:pPr algn="ctr"/>
            <a:endParaRPr lang="hu-HU" sz="1200" dirty="0">
              <a:cs typeface="Alef" panose="00000500000000000000" pitchFamily="2" charset="-79"/>
            </a:endParaRPr>
          </a:p>
        </p:txBody>
      </p:sp>
      <p:sp>
        <p:nvSpPr>
          <p:cNvPr id="48" name="Téglalap 47"/>
          <p:cNvSpPr/>
          <p:nvPr/>
        </p:nvSpPr>
        <p:spPr>
          <a:xfrm>
            <a:off x="1227428" y="1565376"/>
            <a:ext cx="1368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solidFill>
                  <a:srgbClr val="003049"/>
                </a:solidFill>
                <a:cs typeface="Alef" panose="00000500000000000000" pitchFamily="2" charset="-79"/>
              </a:rPr>
              <a:t>korrekció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95EE4D-46F3-7418-5AB8-6F056A147BC3}"/>
              </a:ext>
            </a:extLst>
          </p:cNvPr>
          <p:cNvSpPr txBox="1"/>
          <p:nvPr/>
        </p:nvSpPr>
        <p:spPr>
          <a:xfrm>
            <a:off x="11615038" y="633880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sz="1200" dirty="0"/>
              <a:t>10</a:t>
            </a: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9A62B0BD-4FE3-294C-C569-5FA3A8E29916}"/>
              </a:ext>
            </a:extLst>
          </p:cNvPr>
          <p:cNvSpPr txBox="1"/>
          <p:nvPr/>
        </p:nvSpPr>
        <p:spPr>
          <a:xfrm>
            <a:off x="0" y="1087312"/>
            <a:ext cx="6545857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003049"/>
                </a:solidFill>
                <a:cs typeface="Alef" panose="00000500000000000000" pitchFamily="2" charset="-79"/>
              </a:rPr>
              <a:t>Szakmakód: 0100 belgyógyászat (2024)</a:t>
            </a:r>
          </a:p>
        </p:txBody>
      </p:sp>
      <p:sp>
        <p:nvSpPr>
          <p:cNvPr id="51" name="TextBox 2">
            <a:extLst>
              <a:ext uri="{FF2B5EF4-FFF2-40B4-BE49-F238E27FC236}">
                <a16:creationId xmlns:a16="http://schemas.microsoft.com/office/drawing/2014/main" id="{9A62B0BD-4FE3-294C-C569-5FA3A8E29916}"/>
              </a:ext>
            </a:extLst>
          </p:cNvPr>
          <p:cNvSpPr txBox="1"/>
          <p:nvPr/>
        </p:nvSpPr>
        <p:spPr>
          <a:xfrm>
            <a:off x="0" y="1587726"/>
            <a:ext cx="1224000" cy="369332"/>
          </a:xfrm>
          <a:prstGeom prst="rect">
            <a:avLst/>
          </a:prstGeom>
          <a:solidFill>
            <a:srgbClr val="ED7D31"/>
          </a:solidFill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1"/>
                </a:solidFill>
                <a:cs typeface="Alef" panose="00000500000000000000" pitchFamily="2" charset="-79"/>
              </a:rPr>
              <a:t>FÁZIS 2</a:t>
            </a:r>
          </a:p>
        </p:txBody>
      </p:sp>
      <p:sp>
        <p:nvSpPr>
          <p:cNvPr id="53" name="TextBox 3">
            <a:extLst>
              <a:ext uri="{FF2B5EF4-FFF2-40B4-BE49-F238E27FC236}">
                <a16:creationId xmlns:a16="http://schemas.microsoft.com/office/drawing/2014/main" id="{131884B5-CBD9-E68C-4A5F-2A17EAEDDE08}"/>
              </a:ext>
            </a:extLst>
          </p:cNvPr>
          <p:cNvSpPr txBox="1"/>
          <p:nvPr/>
        </p:nvSpPr>
        <p:spPr>
          <a:xfrm>
            <a:off x="0" y="2267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cap="small" dirty="0">
                <a:solidFill>
                  <a:srgbClr val="003049"/>
                </a:solidFill>
                <a:latin typeface="Arial Black" panose="020B0A04020102020204" pitchFamily="34" charset="0"/>
              </a:rPr>
              <a:t>eredmények –</a:t>
            </a:r>
            <a:r>
              <a:rPr lang="hu-HU" sz="6000" cap="small" dirty="0">
                <a:solidFill>
                  <a:srgbClr val="003049"/>
                </a:solidFill>
                <a:latin typeface="Impact" panose="020B0806030902050204" pitchFamily="34" charset="0"/>
              </a:rPr>
              <a:t> </a:t>
            </a:r>
            <a:r>
              <a:rPr lang="hu-HU" sz="4400" cap="small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orvos</a:t>
            </a:r>
            <a:r>
              <a:rPr lang="hu-HU" sz="4400" cap="small" dirty="0">
                <a:solidFill>
                  <a:srgbClr val="003049"/>
                </a:solidFill>
                <a:latin typeface="Arial Black" panose="020B0A04020102020204" pitchFamily="34" charset="0"/>
              </a:rPr>
              <a:t> terhelés</a:t>
            </a:r>
          </a:p>
        </p:txBody>
      </p:sp>
    </p:spTree>
    <p:extLst>
      <p:ext uri="{BB962C8B-B14F-4D97-AF65-F5344CB8AC3E}">
        <p14:creationId xmlns:p14="http://schemas.microsoft.com/office/powerpoint/2010/main" val="200067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412EF-8A9B-6414-0F66-063288155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B0FFB00-CCE2-B2C2-284A-086444641C04}"/>
              </a:ext>
            </a:extLst>
          </p:cNvPr>
          <p:cNvSpPr txBox="1"/>
          <p:nvPr/>
        </p:nvSpPr>
        <p:spPr>
          <a:xfrm>
            <a:off x="11319163" y="647525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/>
              <a:t>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453D9A-1AFF-C4D6-170F-C6B28D51B104}"/>
              </a:ext>
            </a:extLst>
          </p:cNvPr>
          <p:cNvSpPr txBox="1"/>
          <p:nvPr/>
        </p:nvSpPr>
        <p:spPr>
          <a:xfrm>
            <a:off x="4126550" y="2576944"/>
            <a:ext cx="3938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sz="3200" dirty="0">
                <a:solidFill>
                  <a:srgbClr val="18408C"/>
                </a:solidFill>
              </a:rPr>
              <a:t>Köszönöm a figyelmet.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FBF96B-7D33-9D6A-CE32-B57138432126}"/>
              </a:ext>
            </a:extLst>
          </p:cNvPr>
          <p:cNvSpPr txBox="1"/>
          <p:nvPr/>
        </p:nvSpPr>
        <p:spPr>
          <a:xfrm>
            <a:off x="443345" y="5112328"/>
            <a:ext cx="2706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dirty="0">
                <a:solidFill>
                  <a:srgbClr val="0A5F5A"/>
                </a:solidFill>
              </a:rPr>
              <a:t>Balogh Csaba</a:t>
            </a:r>
          </a:p>
          <a:p>
            <a:r>
              <a:rPr lang="en-HU" dirty="0">
                <a:solidFill>
                  <a:srgbClr val="0A5F5A"/>
                </a:solidFill>
              </a:rPr>
              <a:t>balogh.csaba@okfo.gov.hu</a:t>
            </a:r>
          </a:p>
        </p:txBody>
      </p:sp>
    </p:spTree>
    <p:extLst>
      <p:ext uri="{BB962C8B-B14F-4D97-AF65-F5344CB8AC3E}">
        <p14:creationId xmlns:p14="http://schemas.microsoft.com/office/powerpoint/2010/main" val="3469440032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2|154.1|104.5"/>
</p:tagLst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5084</TotalTime>
  <Words>997</Words>
  <Application>Microsoft Macintosh PowerPoint</Application>
  <PresentationFormat>Widescreen</PresentationFormat>
  <Paragraphs>307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Malgun Gothic</vt:lpstr>
      <vt:lpstr>Alef</vt:lpstr>
      <vt:lpstr>Aptos</vt:lpstr>
      <vt:lpstr>Arial</vt:lpstr>
      <vt:lpstr>Arial Black</vt:lpstr>
      <vt:lpstr>Calibri</vt:lpstr>
      <vt:lpstr>Calibri Light</vt:lpstr>
      <vt:lpstr>Cambria Math</vt:lpstr>
      <vt:lpstr>Impact</vt:lpstr>
      <vt:lpstr>Office-téma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Szóró Erika</dc:creator>
  <cp:lastModifiedBy>Balogh Csaba</cp:lastModifiedBy>
  <cp:revision>40</cp:revision>
  <dcterms:created xsi:type="dcterms:W3CDTF">2021-02-03T13:01:40Z</dcterms:created>
  <dcterms:modified xsi:type="dcterms:W3CDTF">2026-09-15T06:44:40Z</dcterms:modified>
</cp:coreProperties>
</file>